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Barlow Semi Condensed Light"/>
      <p:regular r:id="rId31"/>
      <p:bold r:id="rId32"/>
      <p:italic r:id="rId33"/>
      <p:boldItalic r:id="rId34"/>
    </p:embeddedFont>
    <p:embeddedFont>
      <p:font typeface="Barlow Condensed"/>
      <p:regular r:id="rId35"/>
      <p:bold r:id="rId36"/>
      <p:italic r:id="rId37"/>
      <p:boldItalic r:id="rId38"/>
    </p:embeddedFont>
    <p:embeddedFont>
      <p:font typeface="Denk One"/>
      <p:regular r:id="rId39"/>
    </p:embeddedFont>
    <p:embeddedFont>
      <p:font typeface="Barlow Semi Condensed"/>
      <p:regular r:id="rId40"/>
      <p:bold r:id="rId41"/>
      <p:italic r:id="rId42"/>
      <p:boldItalic r:id="rId43"/>
    </p:embeddedFont>
    <p:embeddedFont>
      <p:font typeface="Barlow"/>
      <p:regular r:id="rId44"/>
      <p:bold r:id="rId45"/>
      <p:italic r:id="rId46"/>
      <p:boldItalic r:id="rId47"/>
    </p:embeddedFont>
    <p:embeddedFont>
      <p:font typeface="Fira Sans Extra Condense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hjRuL7G+Orlar0Wo3xU4dFgUHD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SemiCondensed-regular.fntdata"/><Relationship Id="rId42" Type="http://schemas.openxmlformats.org/officeDocument/2006/relationships/font" Target="fonts/BarlowSemiCondensed-italic.fntdata"/><Relationship Id="rId41" Type="http://schemas.openxmlformats.org/officeDocument/2006/relationships/font" Target="fonts/BarlowSemiCondensed-bold.fntdata"/><Relationship Id="rId44" Type="http://schemas.openxmlformats.org/officeDocument/2006/relationships/font" Target="fonts/Barlow-regular.fntdata"/><Relationship Id="rId43" Type="http://schemas.openxmlformats.org/officeDocument/2006/relationships/font" Target="fonts/BarlowSemiCondensed-boldItalic.fntdata"/><Relationship Id="rId46" Type="http://schemas.openxmlformats.org/officeDocument/2006/relationships/font" Target="fonts/Barlow-italic.fntdata"/><Relationship Id="rId45" Type="http://schemas.openxmlformats.org/officeDocument/2006/relationships/font" Target="fonts/Barlow-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FiraSansExtraCondensed-regular.fntdata"/><Relationship Id="rId47" Type="http://schemas.openxmlformats.org/officeDocument/2006/relationships/font" Target="fonts/Barlow-boldItalic.fntdata"/><Relationship Id="rId49" Type="http://schemas.openxmlformats.org/officeDocument/2006/relationships/font" Target="fonts/FiraSansExtraCondense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SemiCondensedLight-regular.fntdata"/><Relationship Id="rId30" Type="http://schemas.openxmlformats.org/officeDocument/2006/relationships/slide" Target="slides/slide25.xml"/><Relationship Id="rId33" Type="http://schemas.openxmlformats.org/officeDocument/2006/relationships/font" Target="fonts/BarlowSemiCondensedLight-italic.fntdata"/><Relationship Id="rId32" Type="http://schemas.openxmlformats.org/officeDocument/2006/relationships/font" Target="fonts/BarlowSemiCondensedLight-bold.fntdata"/><Relationship Id="rId35" Type="http://schemas.openxmlformats.org/officeDocument/2006/relationships/font" Target="fonts/BarlowCondensed-regular.fntdata"/><Relationship Id="rId34" Type="http://schemas.openxmlformats.org/officeDocument/2006/relationships/font" Target="fonts/BarlowSemiCondensedLight-boldItalic.fntdata"/><Relationship Id="rId37" Type="http://schemas.openxmlformats.org/officeDocument/2006/relationships/font" Target="fonts/BarlowCondensed-italic.fntdata"/><Relationship Id="rId36" Type="http://schemas.openxmlformats.org/officeDocument/2006/relationships/font" Target="fonts/BarlowCondensed-bold.fntdata"/><Relationship Id="rId39" Type="http://schemas.openxmlformats.org/officeDocument/2006/relationships/font" Target="fonts/DenkOne-regular.fntdata"/><Relationship Id="rId38" Type="http://schemas.openxmlformats.org/officeDocument/2006/relationships/font" Target="fonts/BarlowCondense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boldItalic.fntdata"/><Relationship Id="rId50" Type="http://schemas.openxmlformats.org/officeDocument/2006/relationships/font" Target="fonts/FiraSansExtraCondensed-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d240b2f6cc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d240b2f6cc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d240b2f6cc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2d240b2f6cc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שרון</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שרון</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d240b2f6cc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d240b2f6cc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שרון</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d240b2f6cc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2d240b2f6c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שרון</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d240b2f6c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2d240b2f6c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da97987b81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2da97987b8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da97987b81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2da97987b81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da97987b81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2da97987b81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שרון</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שרון</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שרון</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שרון</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שרון</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9f65c29dc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d9f65c29d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s"/>
              <a:t>נדב</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A5DDDA">
            <a:alpha val="71764"/>
          </a:srgbClr>
        </a:solidFill>
      </p:bgPr>
    </p:bg>
    <p:spTree>
      <p:nvGrpSpPr>
        <p:cNvPr id="8" name="Shape 8"/>
        <p:cNvGrpSpPr/>
        <p:nvPr/>
      </p:nvGrpSpPr>
      <p:grpSpPr>
        <a:xfrm>
          <a:off x="0" y="0"/>
          <a:ext cx="0" cy="0"/>
          <a:chOff x="0" y="0"/>
          <a:chExt cx="0" cy="0"/>
        </a:xfrm>
      </p:grpSpPr>
      <p:sp>
        <p:nvSpPr>
          <p:cNvPr id="9" name="Google Shape;9;p19"/>
          <p:cNvSpPr/>
          <p:nvPr/>
        </p:nvSpPr>
        <p:spPr>
          <a:xfrm>
            <a:off x="382675" y="397650"/>
            <a:ext cx="1157700" cy="36783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9"/>
          <p:cNvSpPr txBox="1"/>
          <p:nvPr>
            <p:ph type="ctrTitle"/>
          </p:nvPr>
        </p:nvSpPr>
        <p:spPr>
          <a:xfrm>
            <a:off x="633126" y="1571150"/>
            <a:ext cx="4955100" cy="17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7C3E"/>
              </a:buClr>
              <a:buSzPts val="5500"/>
              <a:buNone/>
              <a:defRPr sz="5500">
                <a:solidFill>
                  <a:srgbClr val="FF7C3E"/>
                </a:solidFill>
              </a:defRPr>
            </a:lvl1pPr>
            <a:lvl2pPr lvl="1" algn="l">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2pPr>
            <a:lvl3pPr lvl="2" algn="l">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3pPr>
            <a:lvl4pPr lvl="3" algn="l">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4pPr>
            <a:lvl5pPr lvl="4" algn="l">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5pPr>
            <a:lvl6pPr lvl="5" algn="l">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6pPr>
            <a:lvl7pPr lvl="6" algn="l">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7pPr>
            <a:lvl8pPr lvl="7" algn="l">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8pPr>
            <a:lvl9pPr lvl="8" algn="l">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9pPr>
          </a:lstStyle>
          <a:p/>
        </p:txBody>
      </p:sp>
      <p:sp>
        <p:nvSpPr>
          <p:cNvPr id="11" name="Google Shape;11;p19"/>
          <p:cNvSpPr/>
          <p:nvPr/>
        </p:nvSpPr>
        <p:spPr>
          <a:xfrm>
            <a:off x="100" y="4423400"/>
            <a:ext cx="9144000" cy="717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9"/>
          <p:cNvSpPr txBox="1"/>
          <p:nvPr>
            <p:ph idx="1" type="subTitle"/>
          </p:nvPr>
        </p:nvSpPr>
        <p:spPr>
          <a:xfrm>
            <a:off x="633122" y="3249529"/>
            <a:ext cx="4352100" cy="71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algn="l">
              <a:lnSpc>
                <a:spcPct val="100000"/>
              </a:lnSpc>
              <a:spcBef>
                <a:spcPts val="0"/>
              </a:spcBef>
              <a:spcAft>
                <a:spcPts val="0"/>
              </a:spcAft>
              <a:buClr>
                <a:srgbClr val="F4783C"/>
              </a:buClr>
              <a:buSzPts val="2800"/>
              <a:buNone/>
              <a:defRPr sz="2800">
                <a:solidFill>
                  <a:srgbClr val="F4783C"/>
                </a:solidFill>
              </a:defRPr>
            </a:lvl2pPr>
            <a:lvl3pPr lvl="2" algn="l">
              <a:lnSpc>
                <a:spcPct val="100000"/>
              </a:lnSpc>
              <a:spcBef>
                <a:spcPts val="0"/>
              </a:spcBef>
              <a:spcAft>
                <a:spcPts val="0"/>
              </a:spcAft>
              <a:buClr>
                <a:srgbClr val="F4783C"/>
              </a:buClr>
              <a:buSzPts val="2800"/>
              <a:buNone/>
              <a:defRPr sz="2800">
                <a:solidFill>
                  <a:srgbClr val="F4783C"/>
                </a:solidFill>
              </a:defRPr>
            </a:lvl3pPr>
            <a:lvl4pPr lvl="3" algn="l">
              <a:lnSpc>
                <a:spcPct val="100000"/>
              </a:lnSpc>
              <a:spcBef>
                <a:spcPts val="0"/>
              </a:spcBef>
              <a:spcAft>
                <a:spcPts val="0"/>
              </a:spcAft>
              <a:buClr>
                <a:srgbClr val="F4783C"/>
              </a:buClr>
              <a:buSzPts val="2800"/>
              <a:buNone/>
              <a:defRPr sz="2800">
                <a:solidFill>
                  <a:srgbClr val="F4783C"/>
                </a:solidFill>
              </a:defRPr>
            </a:lvl4pPr>
            <a:lvl5pPr lvl="4" algn="l">
              <a:lnSpc>
                <a:spcPct val="100000"/>
              </a:lnSpc>
              <a:spcBef>
                <a:spcPts val="0"/>
              </a:spcBef>
              <a:spcAft>
                <a:spcPts val="0"/>
              </a:spcAft>
              <a:buClr>
                <a:srgbClr val="F4783C"/>
              </a:buClr>
              <a:buSzPts val="2800"/>
              <a:buNone/>
              <a:defRPr sz="2800">
                <a:solidFill>
                  <a:srgbClr val="F4783C"/>
                </a:solidFill>
              </a:defRPr>
            </a:lvl5pPr>
            <a:lvl6pPr lvl="5" algn="l">
              <a:lnSpc>
                <a:spcPct val="100000"/>
              </a:lnSpc>
              <a:spcBef>
                <a:spcPts val="0"/>
              </a:spcBef>
              <a:spcAft>
                <a:spcPts val="0"/>
              </a:spcAft>
              <a:buClr>
                <a:srgbClr val="F4783C"/>
              </a:buClr>
              <a:buSzPts val="2800"/>
              <a:buNone/>
              <a:defRPr sz="2800">
                <a:solidFill>
                  <a:srgbClr val="F4783C"/>
                </a:solidFill>
              </a:defRPr>
            </a:lvl6pPr>
            <a:lvl7pPr lvl="6" algn="l">
              <a:lnSpc>
                <a:spcPct val="100000"/>
              </a:lnSpc>
              <a:spcBef>
                <a:spcPts val="0"/>
              </a:spcBef>
              <a:spcAft>
                <a:spcPts val="0"/>
              </a:spcAft>
              <a:buClr>
                <a:srgbClr val="F4783C"/>
              </a:buClr>
              <a:buSzPts val="2800"/>
              <a:buNone/>
              <a:defRPr sz="2800">
                <a:solidFill>
                  <a:srgbClr val="F4783C"/>
                </a:solidFill>
              </a:defRPr>
            </a:lvl7pPr>
            <a:lvl8pPr lvl="7" algn="l">
              <a:lnSpc>
                <a:spcPct val="100000"/>
              </a:lnSpc>
              <a:spcBef>
                <a:spcPts val="0"/>
              </a:spcBef>
              <a:spcAft>
                <a:spcPts val="0"/>
              </a:spcAft>
              <a:buClr>
                <a:srgbClr val="F4783C"/>
              </a:buClr>
              <a:buSzPts val="2800"/>
              <a:buNone/>
              <a:defRPr sz="2800">
                <a:solidFill>
                  <a:srgbClr val="F4783C"/>
                </a:solidFill>
              </a:defRPr>
            </a:lvl8pPr>
            <a:lvl9pPr lvl="8" algn="l">
              <a:lnSpc>
                <a:spcPct val="100000"/>
              </a:lnSpc>
              <a:spcBef>
                <a:spcPts val="0"/>
              </a:spcBef>
              <a:spcAft>
                <a:spcPts val="0"/>
              </a:spcAft>
              <a:buClr>
                <a:srgbClr val="F4783C"/>
              </a:buClr>
              <a:buSzPts val="2800"/>
              <a:buNone/>
              <a:defRPr sz="2800">
                <a:solidFill>
                  <a:srgbClr val="F4783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7_2_1_1_1">
    <p:bg>
      <p:bgPr>
        <a:solidFill>
          <a:srgbClr val="A5DDDA">
            <a:alpha val="71764"/>
          </a:srgbClr>
        </a:solidFill>
      </p:bgPr>
    </p:bg>
    <p:spTree>
      <p:nvGrpSpPr>
        <p:cNvPr id="81" name="Shape 81"/>
        <p:cNvGrpSpPr/>
        <p:nvPr/>
      </p:nvGrpSpPr>
      <p:grpSpPr>
        <a:xfrm>
          <a:off x="0" y="0"/>
          <a:ext cx="0" cy="0"/>
          <a:chOff x="0" y="0"/>
          <a:chExt cx="0" cy="0"/>
        </a:xfrm>
      </p:grpSpPr>
      <p:sp>
        <p:nvSpPr>
          <p:cNvPr id="82" name="Google Shape;82;p30"/>
          <p:cNvSpPr/>
          <p:nvPr/>
        </p:nvSpPr>
        <p:spPr>
          <a:xfrm flipH="1">
            <a:off x="388200" y="1267950"/>
            <a:ext cx="4082100" cy="15855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0"/>
          <p:cNvSpPr/>
          <p:nvPr/>
        </p:nvSpPr>
        <p:spPr>
          <a:xfrm flipH="1">
            <a:off x="4786900" y="3166975"/>
            <a:ext cx="3997800" cy="15855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0"/>
          <p:cNvSpPr/>
          <p:nvPr/>
        </p:nvSpPr>
        <p:spPr>
          <a:xfrm flipH="1">
            <a:off x="388199" y="3166975"/>
            <a:ext cx="4082100" cy="15855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0"/>
          <p:cNvSpPr/>
          <p:nvPr/>
        </p:nvSpPr>
        <p:spPr>
          <a:xfrm flipH="1">
            <a:off x="387998"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0"/>
          <p:cNvSpPr/>
          <p:nvPr/>
        </p:nvSpPr>
        <p:spPr>
          <a:xfrm flipH="1">
            <a:off x="4786900" y="1285063"/>
            <a:ext cx="3997800" cy="15855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0"/>
          <p:cNvSpPr txBox="1"/>
          <p:nvPr>
            <p:ph idx="1" type="subTitle"/>
          </p:nvPr>
        </p:nvSpPr>
        <p:spPr>
          <a:xfrm flipH="1">
            <a:off x="838506" y="2060688"/>
            <a:ext cx="31815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8" name="Google Shape;88;p30"/>
          <p:cNvSpPr txBox="1"/>
          <p:nvPr>
            <p:ph idx="2" type="subTitle"/>
          </p:nvPr>
        </p:nvSpPr>
        <p:spPr>
          <a:xfrm flipH="1">
            <a:off x="838506" y="1630288"/>
            <a:ext cx="31815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89" name="Google Shape;89;p30"/>
          <p:cNvSpPr txBox="1"/>
          <p:nvPr>
            <p:ph idx="3" type="subTitle"/>
          </p:nvPr>
        </p:nvSpPr>
        <p:spPr>
          <a:xfrm flipH="1">
            <a:off x="5195056" y="2060688"/>
            <a:ext cx="31815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 name="Google Shape;90;p30"/>
          <p:cNvSpPr txBox="1"/>
          <p:nvPr>
            <p:ph idx="4" type="subTitle"/>
          </p:nvPr>
        </p:nvSpPr>
        <p:spPr>
          <a:xfrm flipH="1">
            <a:off x="5195056" y="1630288"/>
            <a:ext cx="31815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91" name="Google Shape;91;p30"/>
          <p:cNvSpPr txBox="1"/>
          <p:nvPr>
            <p:ph idx="5" type="subTitle"/>
          </p:nvPr>
        </p:nvSpPr>
        <p:spPr>
          <a:xfrm flipH="1">
            <a:off x="838506" y="3959713"/>
            <a:ext cx="31815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2" name="Google Shape;92;p30"/>
          <p:cNvSpPr txBox="1"/>
          <p:nvPr>
            <p:ph idx="6" type="subTitle"/>
          </p:nvPr>
        </p:nvSpPr>
        <p:spPr>
          <a:xfrm flipH="1">
            <a:off x="838506" y="3529313"/>
            <a:ext cx="31815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93" name="Google Shape;93;p30"/>
          <p:cNvSpPr txBox="1"/>
          <p:nvPr>
            <p:ph idx="7" type="subTitle"/>
          </p:nvPr>
        </p:nvSpPr>
        <p:spPr>
          <a:xfrm flipH="1">
            <a:off x="5195056" y="3959713"/>
            <a:ext cx="31815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30"/>
          <p:cNvSpPr txBox="1"/>
          <p:nvPr>
            <p:ph idx="8" type="subTitle"/>
          </p:nvPr>
        </p:nvSpPr>
        <p:spPr>
          <a:xfrm flipH="1">
            <a:off x="5195056" y="3529313"/>
            <a:ext cx="31815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95" name="Google Shape;95;p30"/>
          <p:cNvSpPr txBox="1"/>
          <p:nvPr>
            <p:ph type="ctrTitle"/>
          </p:nvPr>
        </p:nvSpPr>
        <p:spPr>
          <a:xfrm>
            <a:off x="3351750" y="397650"/>
            <a:ext cx="5118600" cy="59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_2_1_1_1_1">
    <p:bg>
      <p:bgPr>
        <a:solidFill>
          <a:srgbClr val="A5DDDA">
            <a:alpha val="71764"/>
          </a:srgbClr>
        </a:solidFill>
      </p:bgPr>
    </p:bg>
    <p:spTree>
      <p:nvGrpSpPr>
        <p:cNvPr id="96" name="Shape 96"/>
        <p:cNvGrpSpPr/>
        <p:nvPr/>
      </p:nvGrpSpPr>
      <p:grpSpPr>
        <a:xfrm>
          <a:off x="0" y="0"/>
          <a:ext cx="0" cy="0"/>
          <a:chOff x="0" y="0"/>
          <a:chExt cx="0" cy="0"/>
        </a:xfrm>
      </p:grpSpPr>
      <p:sp>
        <p:nvSpPr>
          <p:cNvPr id="97" name="Google Shape;97;p31"/>
          <p:cNvSpPr/>
          <p:nvPr/>
        </p:nvSpPr>
        <p:spPr>
          <a:xfrm flipH="1">
            <a:off x="7020050" y="1503820"/>
            <a:ext cx="960000" cy="774900"/>
          </a:xfrm>
          <a:prstGeom prst="rect">
            <a:avLst/>
          </a:pr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1"/>
          <p:cNvSpPr/>
          <p:nvPr/>
        </p:nvSpPr>
        <p:spPr>
          <a:xfrm flipH="1">
            <a:off x="1146900" y="1498575"/>
            <a:ext cx="960000" cy="774900"/>
          </a:xfrm>
          <a:prstGeom prst="rect">
            <a:avLst/>
          </a:pr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1"/>
          <p:cNvSpPr/>
          <p:nvPr/>
        </p:nvSpPr>
        <p:spPr>
          <a:xfrm flipH="1">
            <a:off x="4082377" y="1503820"/>
            <a:ext cx="960000" cy="774900"/>
          </a:xfrm>
          <a:prstGeom prst="rect">
            <a:avLst/>
          </a:pr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1"/>
          <p:cNvSpPr/>
          <p:nvPr/>
        </p:nvSpPr>
        <p:spPr>
          <a:xfrm flipH="1">
            <a:off x="6261050" y="2666037"/>
            <a:ext cx="2478000" cy="21033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1"/>
          <p:cNvSpPr/>
          <p:nvPr/>
        </p:nvSpPr>
        <p:spPr>
          <a:xfrm flipH="1">
            <a:off x="387900" y="2651824"/>
            <a:ext cx="2478000" cy="21033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1"/>
          <p:cNvSpPr/>
          <p:nvPr/>
        </p:nvSpPr>
        <p:spPr>
          <a:xfrm flipH="1">
            <a:off x="3323377" y="2666037"/>
            <a:ext cx="2478000" cy="21033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1"/>
          <p:cNvSpPr/>
          <p:nvPr/>
        </p:nvSpPr>
        <p:spPr>
          <a:xfrm flipH="1">
            <a:off x="387998"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1"/>
          <p:cNvSpPr/>
          <p:nvPr/>
        </p:nvSpPr>
        <p:spPr>
          <a:xfrm flipH="1">
            <a:off x="387998"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1"/>
          <p:cNvSpPr txBox="1"/>
          <p:nvPr>
            <p:ph idx="1" type="subTitle"/>
          </p:nvPr>
        </p:nvSpPr>
        <p:spPr>
          <a:xfrm flipH="1">
            <a:off x="525450" y="3556750"/>
            <a:ext cx="22029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6" name="Google Shape;106;p31"/>
          <p:cNvSpPr txBox="1"/>
          <p:nvPr>
            <p:ph idx="2" type="subTitle"/>
          </p:nvPr>
        </p:nvSpPr>
        <p:spPr>
          <a:xfrm flipH="1">
            <a:off x="525450" y="2984350"/>
            <a:ext cx="22029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107" name="Google Shape;107;p31"/>
          <p:cNvSpPr txBox="1"/>
          <p:nvPr>
            <p:ph idx="3" type="subTitle"/>
          </p:nvPr>
        </p:nvSpPr>
        <p:spPr>
          <a:xfrm flipH="1">
            <a:off x="3460927" y="3556750"/>
            <a:ext cx="22029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8" name="Google Shape;108;p31"/>
          <p:cNvSpPr txBox="1"/>
          <p:nvPr>
            <p:ph idx="4" type="subTitle"/>
          </p:nvPr>
        </p:nvSpPr>
        <p:spPr>
          <a:xfrm flipH="1">
            <a:off x="3460927" y="2984350"/>
            <a:ext cx="22029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109" name="Google Shape;109;p31"/>
          <p:cNvSpPr txBox="1"/>
          <p:nvPr>
            <p:ph idx="5" type="subTitle"/>
          </p:nvPr>
        </p:nvSpPr>
        <p:spPr>
          <a:xfrm flipH="1">
            <a:off x="6398600" y="3556750"/>
            <a:ext cx="22029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 name="Google Shape;110;p31"/>
          <p:cNvSpPr txBox="1"/>
          <p:nvPr>
            <p:ph idx="6" type="subTitle"/>
          </p:nvPr>
        </p:nvSpPr>
        <p:spPr>
          <a:xfrm flipH="1">
            <a:off x="6398600" y="2984350"/>
            <a:ext cx="22029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111" name="Google Shape;111;p31"/>
          <p:cNvSpPr txBox="1"/>
          <p:nvPr>
            <p:ph type="ctrTitle"/>
          </p:nvPr>
        </p:nvSpPr>
        <p:spPr>
          <a:xfrm>
            <a:off x="3351750" y="397650"/>
            <a:ext cx="5118600" cy="59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3">
  <p:cSld name="CUSTOM_17_2_1_1_2_1">
    <p:bg>
      <p:bgPr>
        <a:solidFill>
          <a:srgbClr val="A5DDDA">
            <a:alpha val="71764"/>
          </a:srgbClr>
        </a:solidFill>
      </p:bgPr>
    </p:bg>
    <p:spTree>
      <p:nvGrpSpPr>
        <p:cNvPr id="112" name="Shape 112"/>
        <p:cNvGrpSpPr/>
        <p:nvPr/>
      </p:nvGrpSpPr>
      <p:grpSpPr>
        <a:xfrm>
          <a:off x="0" y="0"/>
          <a:ext cx="0" cy="0"/>
          <a:chOff x="0" y="0"/>
          <a:chExt cx="0" cy="0"/>
        </a:xfrm>
      </p:grpSpPr>
      <p:sp>
        <p:nvSpPr>
          <p:cNvPr id="113" name="Google Shape;113;p32"/>
          <p:cNvSpPr/>
          <p:nvPr/>
        </p:nvSpPr>
        <p:spPr>
          <a:xfrm flipH="1">
            <a:off x="387998"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2"/>
          <p:cNvSpPr/>
          <p:nvPr/>
        </p:nvSpPr>
        <p:spPr>
          <a:xfrm flipH="1">
            <a:off x="387998"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32"/>
          <p:cNvGrpSpPr/>
          <p:nvPr/>
        </p:nvGrpSpPr>
        <p:grpSpPr>
          <a:xfrm>
            <a:off x="8441191" y="3791774"/>
            <a:ext cx="197075" cy="216135"/>
            <a:chOff x="7799791" y="3438161"/>
            <a:chExt cx="197075" cy="216135"/>
          </a:xfrm>
        </p:grpSpPr>
        <p:sp>
          <p:nvSpPr>
            <p:cNvPr id="116" name="Google Shape;116;p32"/>
            <p:cNvSpPr/>
            <p:nvPr/>
          </p:nvSpPr>
          <p:spPr>
            <a:xfrm>
              <a:off x="7799791" y="3455891"/>
              <a:ext cx="189541" cy="198405"/>
            </a:xfrm>
            <a:custGeom>
              <a:rect b="b" l="l" r="r" t="t"/>
              <a:pathLst>
                <a:path extrusionOk="0" h="3581" w="3421">
                  <a:moveTo>
                    <a:pt x="1209" y="0"/>
                  </a:moveTo>
                  <a:cubicBezTo>
                    <a:pt x="1170" y="0"/>
                    <a:pt x="1131" y="8"/>
                    <a:pt x="1092" y="26"/>
                  </a:cubicBezTo>
                  <a:cubicBezTo>
                    <a:pt x="475" y="303"/>
                    <a:pt x="724" y="893"/>
                    <a:pt x="713" y="965"/>
                  </a:cubicBezTo>
                  <a:cubicBezTo>
                    <a:pt x="703" y="1036"/>
                    <a:pt x="262" y="1002"/>
                    <a:pt x="164" y="1343"/>
                  </a:cubicBezTo>
                  <a:cubicBezTo>
                    <a:pt x="65" y="1682"/>
                    <a:pt x="461" y="1924"/>
                    <a:pt x="464" y="1989"/>
                  </a:cubicBezTo>
                  <a:cubicBezTo>
                    <a:pt x="471" y="2057"/>
                    <a:pt x="0" y="2580"/>
                    <a:pt x="928" y="3276"/>
                  </a:cubicBezTo>
                  <a:cubicBezTo>
                    <a:pt x="1231" y="3504"/>
                    <a:pt x="1493" y="3581"/>
                    <a:pt x="1709" y="3581"/>
                  </a:cubicBezTo>
                  <a:cubicBezTo>
                    <a:pt x="2011" y="3581"/>
                    <a:pt x="2224" y="3431"/>
                    <a:pt x="2331" y="3334"/>
                  </a:cubicBezTo>
                  <a:cubicBezTo>
                    <a:pt x="2386" y="3282"/>
                    <a:pt x="2451" y="3248"/>
                    <a:pt x="2523" y="3228"/>
                  </a:cubicBezTo>
                  <a:cubicBezTo>
                    <a:pt x="3191" y="3037"/>
                    <a:pt x="3421" y="2142"/>
                    <a:pt x="3369" y="1579"/>
                  </a:cubicBezTo>
                  <a:cubicBezTo>
                    <a:pt x="3314" y="982"/>
                    <a:pt x="2912" y="1074"/>
                    <a:pt x="2833" y="1020"/>
                  </a:cubicBezTo>
                  <a:cubicBezTo>
                    <a:pt x="2755" y="968"/>
                    <a:pt x="2864" y="562"/>
                    <a:pt x="2584" y="395"/>
                  </a:cubicBezTo>
                  <a:cubicBezTo>
                    <a:pt x="2523" y="359"/>
                    <a:pt x="2460" y="345"/>
                    <a:pt x="2397" y="345"/>
                  </a:cubicBezTo>
                  <a:cubicBezTo>
                    <a:pt x="2206" y="345"/>
                    <a:pt x="2018" y="472"/>
                    <a:pt x="1905" y="472"/>
                  </a:cubicBezTo>
                  <a:cubicBezTo>
                    <a:pt x="1885" y="472"/>
                    <a:pt x="1868" y="468"/>
                    <a:pt x="1853" y="459"/>
                  </a:cubicBezTo>
                  <a:cubicBezTo>
                    <a:pt x="1737" y="397"/>
                    <a:pt x="1483" y="0"/>
                    <a:pt x="1209"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2"/>
            <p:cNvSpPr/>
            <p:nvPr/>
          </p:nvSpPr>
          <p:spPr>
            <a:xfrm>
              <a:off x="7866888" y="3469410"/>
              <a:ext cx="62497" cy="151533"/>
            </a:xfrm>
            <a:custGeom>
              <a:rect b="b" l="l" r="r" t="t"/>
              <a:pathLst>
                <a:path extrusionOk="0" h="2735" w="1128">
                  <a:moveTo>
                    <a:pt x="1" y="1"/>
                  </a:moveTo>
                  <a:cubicBezTo>
                    <a:pt x="86" y="233"/>
                    <a:pt x="182" y="461"/>
                    <a:pt x="274" y="690"/>
                  </a:cubicBezTo>
                  <a:cubicBezTo>
                    <a:pt x="370" y="915"/>
                    <a:pt x="465" y="1144"/>
                    <a:pt x="560" y="1370"/>
                  </a:cubicBezTo>
                  <a:lnTo>
                    <a:pt x="854" y="2049"/>
                  </a:lnTo>
                  <a:cubicBezTo>
                    <a:pt x="902" y="2161"/>
                    <a:pt x="950" y="2274"/>
                    <a:pt x="997" y="2390"/>
                  </a:cubicBezTo>
                  <a:cubicBezTo>
                    <a:pt x="1045" y="2503"/>
                    <a:pt x="1096" y="2615"/>
                    <a:pt x="1127" y="2735"/>
                  </a:cubicBezTo>
                  <a:cubicBezTo>
                    <a:pt x="1083" y="2489"/>
                    <a:pt x="987" y="2260"/>
                    <a:pt x="902" y="2028"/>
                  </a:cubicBezTo>
                  <a:cubicBezTo>
                    <a:pt x="813" y="1800"/>
                    <a:pt x="718" y="1570"/>
                    <a:pt x="622" y="1345"/>
                  </a:cubicBezTo>
                  <a:cubicBezTo>
                    <a:pt x="526" y="1116"/>
                    <a:pt x="428" y="891"/>
                    <a:pt x="321" y="669"/>
                  </a:cubicBezTo>
                  <a:cubicBezTo>
                    <a:pt x="219" y="444"/>
                    <a:pt x="113" y="223"/>
                    <a:pt x="1" y="1"/>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2"/>
            <p:cNvSpPr/>
            <p:nvPr/>
          </p:nvSpPr>
          <p:spPr>
            <a:xfrm>
              <a:off x="7860461" y="3556232"/>
              <a:ext cx="93690" cy="50529"/>
            </a:xfrm>
            <a:custGeom>
              <a:rect b="b" l="l" r="r" t="t"/>
              <a:pathLst>
                <a:path extrusionOk="0" h="912" w="1691">
                  <a:moveTo>
                    <a:pt x="1691" y="0"/>
                  </a:moveTo>
                  <a:cubicBezTo>
                    <a:pt x="1588" y="140"/>
                    <a:pt x="1496" y="284"/>
                    <a:pt x="1400" y="427"/>
                  </a:cubicBezTo>
                  <a:cubicBezTo>
                    <a:pt x="1312" y="561"/>
                    <a:pt x="1223" y="701"/>
                    <a:pt x="1138" y="842"/>
                  </a:cubicBezTo>
                  <a:lnTo>
                    <a:pt x="1138" y="842"/>
                  </a:lnTo>
                  <a:cubicBezTo>
                    <a:pt x="950" y="829"/>
                    <a:pt x="766" y="819"/>
                    <a:pt x="577" y="813"/>
                  </a:cubicBezTo>
                  <a:lnTo>
                    <a:pt x="287" y="806"/>
                  </a:lnTo>
                  <a:cubicBezTo>
                    <a:pt x="246" y="806"/>
                    <a:pt x="204" y="805"/>
                    <a:pt x="163" y="805"/>
                  </a:cubicBezTo>
                  <a:cubicBezTo>
                    <a:pt x="109" y="805"/>
                    <a:pt x="55" y="807"/>
                    <a:pt x="1" y="813"/>
                  </a:cubicBezTo>
                  <a:cubicBezTo>
                    <a:pt x="96" y="816"/>
                    <a:pt x="191" y="830"/>
                    <a:pt x="287" y="840"/>
                  </a:cubicBezTo>
                  <a:lnTo>
                    <a:pt x="574" y="868"/>
                  </a:lnTo>
                  <a:cubicBezTo>
                    <a:pt x="769" y="884"/>
                    <a:pt x="960" y="898"/>
                    <a:pt x="1154" y="909"/>
                  </a:cubicBezTo>
                  <a:lnTo>
                    <a:pt x="1171" y="912"/>
                  </a:lnTo>
                  <a:lnTo>
                    <a:pt x="1182" y="895"/>
                  </a:lnTo>
                  <a:cubicBezTo>
                    <a:pt x="1270" y="748"/>
                    <a:pt x="1359" y="601"/>
                    <a:pt x="1441" y="451"/>
                  </a:cubicBezTo>
                  <a:cubicBezTo>
                    <a:pt x="1527" y="304"/>
                    <a:pt x="1612" y="154"/>
                    <a:pt x="1691"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2"/>
            <p:cNvSpPr/>
            <p:nvPr/>
          </p:nvSpPr>
          <p:spPr>
            <a:xfrm>
              <a:off x="7848160" y="3502155"/>
              <a:ext cx="73633" cy="49033"/>
            </a:xfrm>
            <a:custGeom>
              <a:rect b="b" l="l" r="r" t="t"/>
              <a:pathLst>
                <a:path extrusionOk="0" h="885" w="1329">
                  <a:moveTo>
                    <a:pt x="1329" y="0"/>
                  </a:moveTo>
                  <a:lnTo>
                    <a:pt x="1329" y="0"/>
                  </a:lnTo>
                  <a:cubicBezTo>
                    <a:pt x="1257" y="133"/>
                    <a:pt x="1188" y="273"/>
                    <a:pt x="1124" y="410"/>
                  </a:cubicBezTo>
                  <a:cubicBezTo>
                    <a:pt x="1060" y="540"/>
                    <a:pt x="1002" y="672"/>
                    <a:pt x="944" y="803"/>
                  </a:cubicBezTo>
                  <a:lnTo>
                    <a:pt x="944" y="803"/>
                  </a:lnTo>
                  <a:cubicBezTo>
                    <a:pt x="794" y="755"/>
                    <a:pt x="643" y="707"/>
                    <a:pt x="489" y="666"/>
                  </a:cubicBezTo>
                  <a:lnTo>
                    <a:pt x="246" y="598"/>
                  </a:lnTo>
                  <a:lnTo>
                    <a:pt x="1" y="533"/>
                  </a:lnTo>
                  <a:lnTo>
                    <a:pt x="1" y="533"/>
                  </a:lnTo>
                  <a:cubicBezTo>
                    <a:pt x="79" y="570"/>
                    <a:pt x="158" y="598"/>
                    <a:pt x="236" y="628"/>
                  </a:cubicBezTo>
                  <a:lnTo>
                    <a:pt x="475" y="717"/>
                  </a:lnTo>
                  <a:cubicBezTo>
                    <a:pt x="632" y="771"/>
                    <a:pt x="793" y="826"/>
                    <a:pt x="953" y="877"/>
                  </a:cubicBezTo>
                  <a:lnTo>
                    <a:pt x="984" y="884"/>
                  </a:lnTo>
                  <a:lnTo>
                    <a:pt x="994" y="856"/>
                  </a:lnTo>
                  <a:cubicBezTo>
                    <a:pt x="1056" y="717"/>
                    <a:pt x="1114" y="574"/>
                    <a:pt x="1168" y="430"/>
                  </a:cubicBezTo>
                  <a:cubicBezTo>
                    <a:pt x="1226" y="287"/>
                    <a:pt x="1281" y="144"/>
                    <a:pt x="1329"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2"/>
            <p:cNvSpPr/>
            <p:nvPr/>
          </p:nvSpPr>
          <p:spPr>
            <a:xfrm>
              <a:off x="7807492" y="3438161"/>
              <a:ext cx="189374" cy="198350"/>
            </a:xfrm>
            <a:custGeom>
              <a:rect b="b" l="l" r="r" t="t"/>
              <a:pathLst>
                <a:path extrusionOk="0" h="3580" w="3418">
                  <a:moveTo>
                    <a:pt x="1207" y="0"/>
                  </a:moveTo>
                  <a:cubicBezTo>
                    <a:pt x="1169" y="0"/>
                    <a:pt x="1131" y="8"/>
                    <a:pt x="1093" y="25"/>
                  </a:cubicBezTo>
                  <a:cubicBezTo>
                    <a:pt x="472" y="302"/>
                    <a:pt x="721" y="892"/>
                    <a:pt x="714" y="964"/>
                  </a:cubicBezTo>
                  <a:cubicBezTo>
                    <a:pt x="704" y="1036"/>
                    <a:pt x="260" y="1005"/>
                    <a:pt x="161" y="1343"/>
                  </a:cubicBezTo>
                  <a:cubicBezTo>
                    <a:pt x="62" y="1684"/>
                    <a:pt x="458" y="1923"/>
                    <a:pt x="465" y="1991"/>
                  </a:cubicBezTo>
                  <a:cubicBezTo>
                    <a:pt x="468" y="2057"/>
                    <a:pt x="0" y="2578"/>
                    <a:pt x="926" y="3275"/>
                  </a:cubicBezTo>
                  <a:cubicBezTo>
                    <a:pt x="1228" y="3503"/>
                    <a:pt x="1491" y="3580"/>
                    <a:pt x="1707" y="3580"/>
                  </a:cubicBezTo>
                  <a:cubicBezTo>
                    <a:pt x="2009" y="3580"/>
                    <a:pt x="2221" y="3430"/>
                    <a:pt x="2329" y="3333"/>
                  </a:cubicBezTo>
                  <a:cubicBezTo>
                    <a:pt x="2384" y="3285"/>
                    <a:pt x="2448" y="3248"/>
                    <a:pt x="2520" y="3227"/>
                  </a:cubicBezTo>
                  <a:cubicBezTo>
                    <a:pt x="3192" y="3040"/>
                    <a:pt x="3418" y="2142"/>
                    <a:pt x="3367" y="1578"/>
                  </a:cubicBezTo>
                  <a:cubicBezTo>
                    <a:pt x="3312" y="984"/>
                    <a:pt x="2913" y="1073"/>
                    <a:pt x="2831" y="1022"/>
                  </a:cubicBezTo>
                  <a:cubicBezTo>
                    <a:pt x="2752" y="967"/>
                    <a:pt x="2861" y="565"/>
                    <a:pt x="2581" y="398"/>
                  </a:cubicBezTo>
                  <a:cubicBezTo>
                    <a:pt x="2520" y="360"/>
                    <a:pt x="2456" y="347"/>
                    <a:pt x="2393" y="347"/>
                  </a:cubicBezTo>
                  <a:cubicBezTo>
                    <a:pt x="2202" y="347"/>
                    <a:pt x="2017" y="474"/>
                    <a:pt x="1902" y="474"/>
                  </a:cubicBezTo>
                  <a:cubicBezTo>
                    <a:pt x="1883" y="474"/>
                    <a:pt x="1866" y="471"/>
                    <a:pt x="1851" y="462"/>
                  </a:cubicBezTo>
                  <a:cubicBezTo>
                    <a:pt x="1734" y="396"/>
                    <a:pt x="1480" y="0"/>
                    <a:pt x="1207"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2"/>
            <p:cNvSpPr/>
            <p:nvPr/>
          </p:nvSpPr>
          <p:spPr>
            <a:xfrm>
              <a:off x="7874423" y="3451791"/>
              <a:ext cx="62497" cy="151422"/>
            </a:xfrm>
            <a:custGeom>
              <a:rect b="b" l="l" r="r" t="t"/>
              <a:pathLst>
                <a:path extrusionOk="0" h="2733" w="1128">
                  <a:moveTo>
                    <a:pt x="1" y="1"/>
                  </a:moveTo>
                  <a:lnTo>
                    <a:pt x="1" y="1"/>
                  </a:lnTo>
                  <a:cubicBezTo>
                    <a:pt x="90" y="229"/>
                    <a:pt x="182" y="459"/>
                    <a:pt x="278" y="687"/>
                  </a:cubicBezTo>
                  <a:cubicBezTo>
                    <a:pt x="370" y="916"/>
                    <a:pt x="465" y="1141"/>
                    <a:pt x="565" y="1370"/>
                  </a:cubicBezTo>
                  <a:lnTo>
                    <a:pt x="855" y="2046"/>
                  </a:lnTo>
                  <a:cubicBezTo>
                    <a:pt x="906" y="2159"/>
                    <a:pt x="954" y="2274"/>
                    <a:pt x="1001" y="2387"/>
                  </a:cubicBezTo>
                  <a:cubicBezTo>
                    <a:pt x="1045" y="2500"/>
                    <a:pt x="1097" y="2613"/>
                    <a:pt x="1127" y="2732"/>
                  </a:cubicBezTo>
                  <a:cubicBezTo>
                    <a:pt x="1083" y="2490"/>
                    <a:pt x="988" y="2261"/>
                    <a:pt x="902" y="2028"/>
                  </a:cubicBezTo>
                  <a:cubicBezTo>
                    <a:pt x="814" y="1797"/>
                    <a:pt x="722" y="1568"/>
                    <a:pt x="623" y="1343"/>
                  </a:cubicBezTo>
                  <a:cubicBezTo>
                    <a:pt x="527" y="1117"/>
                    <a:pt x="428" y="889"/>
                    <a:pt x="322" y="667"/>
                  </a:cubicBezTo>
                  <a:cubicBezTo>
                    <a:pt x="220" y="442"/>
                    <a:pt x="114" y="220"/>
                    <a:pt x="1" y="1"/>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2"/>
            <p:cNvSpPr/>
            <p:nvPr/>
          </p:nvSpPr>
          <p:spPr>
            <a:xfrm>
              <a:off x="7868051" y="3538668"/>
              <a:ext cx="93634" cy="50308"/>
            </a:xfrm>
            <a:custGeom>
              <a:rect b="b" l="l" r="r" t="t"/>
              <a:pathLst>
                <a:path extrusionOk="0" h="908" w="1690">
                  <a:moveTo>
                    <a:pt x="1690" y="0"/>
                  </a:moveTo>
                  <a:cubicBezTo>
                    <a:pt x="1587" y="136"/>
                    <a:pt x="1496" y="279"/>
                    <a:pt x="1400" y="423"/>
                  </a:cubicBezTo>
                  <a:cubicBezTo>
                    <a:pt x="1312" y="560"/>
                    <a:pt x="1223" y="697"/>
                    <a:pt x="1138" y="838"/>
                  </a:cubicBezTo>
                  <a:lnTo>
                    <a:pt x="1138" y="838"/>
                  </a:lnTo>
                  <a:cubicBezTo>
                    <a:pt x="953" y="825"/>
                    <a:pt x="765" y="816"/>
                    <a:pt x="580" y="809"/>
                  </a:cubicBezTo>
                  <a:lnTo>
                    <a:pt x="290" y="802"/>
                  </a:lnTo>
                  <a:cubicBezTo>
                    <a:pt x="266" y="803"/>
                    <a:pt x="241" y="803"/>
                    <a:pt x="217" y="803"/>
                  </a:cubicBezTo>
                  <a:cubicBezTo>
                    <a:pt x="192" y="803"/>
                    <a:pt x="168" y="803"/>
                    <a:pt x="144" y="803"/>
                  </a:cubicBezTo>
                  <a:cubicBezTo>
                    <a:pt x="96" y="803"/>
                    <a:pt x="48" y="804"/>
                    <a:pt x="0" y="809"/>
                  </a:cubicBezTo>
                  <a:cubicBezTo>
                    <a:pt x="95" y="816"/>
                    <a:pt x="191" y="826"/>
                    <a:pt x="287" y="837"/>
                  </a:cubicBezTo>
                  <a:lnTo>
                    <a:pt x="577" y="864"/>
                  </a:lnTo>
                  <a:cubicBezTo>
                    <a:pt x="768" y="881"/>
                    <a:pt x="960" y="894"/>
                    <a:pt x="1154" y="908"/>
                  </a:cubicBezTo>
                  <a:lnTo>
                    <a:pt x="1174" y="908"/>
                  </a:lnTo>
                  <a:lnTo>
                    <a:pt x="1185" y="891"/>
                  </a:lnTo>
                  <a:cubicBezTo>
                    <a:pt x="1270" y="744"/>
                    <a:pt x="1359" y="597"/>
                    <a:pt x="1444" y="451"/>
                  </a:cubicBezTo>
                  <a:cubicBezTo>
                    <a:pt x="1529" y="300"/>
                    <a:pt x="1611" y="150"/>
                    <a:pt x="1690" y="0"/>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2"/>
            <p:cNvSpPr/>
            <p:nvPr/>
          </p:nvSpPr>
          <p:spPr>
            <a:xfrm>
              <a:off x="7855917" y="3484370"/>
              <a:ext cx="73467" cy="49200"/>
            </a:xfrm>
            <a:custGeom>
              <a:rect b="b" l="l" r="r" t="t"/>
              <a:pathLst>
                <a:path extrusionOk="0" h="888" w="1326">
                  <a:moveTo>
                    <a:pt x="1325" y="0"/>
                  </a:moveTo>
                  <a:lnTo>
                    <a:pt x="1325" y="0"/>
                  </a:lnTo>
                  <a:cubicBezTo>
                    <a:pt x="1253" y="137"/>
                    <a:pt x="1185" y="273"/>
                    <a:pt x="1121" y="413"/>
                  </a:cubicBezTo>
                  <a:cubicBezTo>
                    <a:pt x="1060" y="540"/>
                    <a:pt x="1003" y="673"/>
                    <a:pt x="942" y="804"/>
                  </a:cubicBezTo>
                  <a:lnTo>
                    <a:pt x="942" y="804"/>
                  </a:lnTo>
                  <a:cubicBezTo>
                    <a:pt x="792" y="756"/>
                    <a:pt x="640" y="711"/>
                    <a:pt x="489" y="665"/>
                  </a:cubicBezTo>
                  <a:lnTo>
                    <a:pt x="243" y="597"/>
                  </a:lnTo>
                  <a:lnTo>
                    <a:pt x="1" y="533"/>
                  </a:lnTo>
                  <a:lnTo>
                    <a:pt x="1" y="533"/>
                  </a:lnTo>
                  <a:cubicBezTo>
                    <a:pt x="76" y="570"/>
                    <a:pt x="155" y="597"/>
                    <a:pt x="232" y="632"/>
                  </a:cubicBezTo>
                  <a:lnTo>
                    <a:pt x="472" y="717"/>
                  </a:lnTo>
                  <a:cubicBezTo>
                    <a:pt x="632" y="775"/>
                    <a:pt x="790" y="826"/>
                    <a:pt x="953" y="878"/>
                  </a:cubicBezTo>
                  <a:lnTo>
                    <a:pt x="980" y="887"/>
                  </a:lnTo>
                  <a:lnTo>
                    <a:pt x="990" y="860"/>
                  </a:lnTo>
                  <a:cubicBezTo>
                    <a:pt x="1052" y="717"/>
                    <a:pt x="1110" y="577"/>
                    <a:pt x="1168" y="434"/>
                  </a:cubicBezTo>
                  <a:cubicBezTo>
                    <a:pt x="1223" y="290"/>
                    <a:pt x="1277" y="147"/>
                    <a:pt x="1325" y="0"/>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32"/>
          <p:cNvSpPr/>
          <p:nvPr/>
        </p:nvSpPr>
        <p:spPr>
          <a:xfrm flipH="1">
            <a:off x="4786900" y="2193900"/>
            <a:ext cx="3997800" cy="254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2"/>
          <p:cNvSpPr/>
          <p:nvPr/>
        </p:nvSpPr>
        <p:spPr>
          <a:xfrm flipH="1">
            <a:off x="4786899" y="1307450"/>
            <a:ext cx="39978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2"/>
          <p:cNvSpPr txBox="1"/>
          <p:nvPr>
            <p:ph idx="1" type="subTitle"/>
          </p:nvPr>
        </p:nvSpPr>
        <p:spPr>
          <a:xfrm flipH="1">
            <a:off x="4032347" y="1305075"/>
            <a:ext cx="4449300" cy="57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2pPr>
            <a:lvl3pPr lvl="2"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3pPr>
            <a:lvl4pPr lvl="3"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4pPr>
            <a:lvl5pPr lvl="4"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5pPr>
            <a:lvl6pPr lvl="5"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6pPr>
            <a:lvl7pPr lvl="6"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7pPr>
            <a:lvl8pPr lvl="7"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8pPr>
            <a:lvl9pPr lvl="8" algn="r">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9pPr>
          </a:lstStyle>
          <a:p/>
        </p:txBody>
      </p:sp>
      <p:sp>
        <p:nvSpPr>
          <p:cNvPr id="127" name="Google Shape;127;p32"/>
          <p:cNvSpPr txBox="1"/>
          <p:nvPr>
            <p:ph idx="2" type="subTitle"/>
          </p:nvPr>
        </p:nvSpPr>
        <p:spPr>
          <a:xfrm flipH="1">
            <a:off x="5861450" y="3140250"/>
            <a:ext cx="2620200" cy="57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128" name="Google Shape;128;p32"/>
          <p:cNvSpPr txBox="1"/>
          <p:nvPr>
            <p:ph type="ctrTitle"/>
          </p:nvPr>
        </p:nvSpPr>
        <p:spPr>
          <a:xfrm>
            <a:off x="3351750" y="397650"/>
            <a:ext cx="5118600" cy="59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4">
  <p:cSld name="CUSTOM_17_2_1_1_2_1_1">
    <p:bg>
      <p:bgPr>
        <a:solidFill>
          <a:srgbClr val="A5DDDA">
            <a:alpha val="71764"/>
          </a:srgbClr>
        </a:solidFill>
      </p:bgPr>
    </p:bg>
    <p:spTree>
      <p:nvGrpSpPr>
        <p:cNvPr id="129" name="Shape 129"/>
        <p:cNvGrpSpPr/>
        <p:nvPr/>
      </p:nvGrpSpPr>
      <p:grpSpPr>
        <a:xfrm>
          <a:off x="0" y="0"/>
          <a:ext cx="0" cy="0"/>
          <a:chOff x="0" y="0"/>
          <a:chExt cx="0" cy="0"/>
        </a:xfrm>
      </p:grpSpPr>
      <p:sp>
        <p:nvSpPr>
          <p:cNvPr id="130" name="Google Shape;130;p33"/>
          <p:cNvSpPr/>
          <p:nvPr/>
        </p:nvSpPr>
        <p:spPr>
          <a:xfrm flipH="1">
            <a:off x="387998"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3"/>
          <p:cNvSpPr/>
          <p:nvPr/>
        </p:nvSpPr>
        <p:spPr>
          <a:xfrm flipH="1">
            <a:off x="387998"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3"/>
          <p:cNvSpPr txBox="1"/>
          <p:nvPr>
            <p:ph type="ctrTitle"/>
          </p:nvPr>
        </p:nvSpPr>
        <p:spPr>
          <a:xfrm>
            <a:off x="596500" y="397650"/>
            <a:ext cx="5118600" cy="59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
        <p:nvSpPr>
          <p:cNvPr id="133" name="Google Shape;133;p33"/>
          <p:cNvSpPr/>
          <p:nvPr/>
        </p:nvSpPr>
        <p:spPr>
          <a:xfrm>
            <a:off x="387998" y="2193900"/>
            <a:ext cx="3997800" cy="254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3"/>
          <p:cNvSpPr/>
          <p:nvPr/>
        </p:nvSpPr>
        <p:spPr>
          <a:xfrm>
            <a:off x="387999" y="1307450"/>
            <a:ext cx="39978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3"/>
          <p:cNvSpPr txBox="1"/>
          <p:nvPr>
            <p:ph idx="1" type="subTitle"/>
          </p:nvPr>
        </p:nvSpPr>
        <p:spPr>
          <a:xfrm flipH="1">
            <a:off x="596499" y="1305075"/>
            <a:ext cx="4449300" cy="5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2pPr>
            <a:lvl3pPr lvl="2"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3pPr>
            <a:lvl4pPr lvl="3"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4pPr>
            <a:lvl5pPr lvl="4"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5pPr>
            <a:lvl6pPr lvl="5"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6pPr>
            <a:lvl7pPr lvl="6"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7pPr>
            <a:lvl8pPr lvl="7"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8pPr>
            <a:lvl9pPr lvl="8" algn="l">
              <a:lnSpc>
                <a:spcPct val="100000"/>
              </a:lnSpc>
              <a:spcBef>
                <a:spcPts val="0"/>
              </a:spcBef>
              <a:spcAft>
                <a:spcPts val="0"/>
              </a:spcAft>
              <a:buClr>
                <a:srgbClr val="FF7C3E"/>
              </a:buClr>
              <a:buSzPts val="1200"/>
              <a:buFont typeface="Denk One"/>
              <a:buNone/>
              <a:defRPr>
                <a:solidFill>
                  <a:srgbClr val="FF7C3E"/>
                </a:solidFill>
                <a:latin typeface="Denk One"/>
                <a:ea typeface="Denk One"/>
                <a:cs typeface="Denk One"/>
                <a:sym typeface="Denk One"/>
              </a:defRPr>
            </a:lvl9pPr>
          </a:lstStyle>
          <a:p/>
        </p:txBody>
      </p:sp>
      <p:sp>
        <p:nvSpPr>
          <p:cNvPr id="136" name="Google Shape;136;p33"/>
          <p:cNvSpPr txBox="1"/>
          <p:nvPr>
            <p:ph idx="2" type="subTitle"/>
          </p:nvPr>
        </p:nvSpPr>
        <p:spPr>
          <a:xfrm flipH="1">
            <a:off x="596499" y="3140250"/>
            <a:ext cx="2620200" cy="5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5">
  <p:cSld name="CUSTOM_17_2_1_1_2_2_1">
    <p:bg>
      <p:bgPr>
        <a:solidFill>
          <a:srgbClr val="A5DDDA">
            <a:alpha val="71764"/>
          </a:srgbClr>
        </a:solidFill>
      </p:bgPr>
    </p:bg>
    <p:spTree>
      <p:nvGrpSpPr>
        <p:cNvPr id="137" name="Shape 137"/>
        <p:cNvGrpSpPr/>
        <p:nvPr/>
      </p:nvGrpSpPr>
      <p:grpSpPr>
        <a:xfrm>
          <a:off x="0" y="0"/>
          <a:ext cx="0" cy="0"/>
          <a:chOff x="0" y="0"/>
          <a:chExt cx="0" cy="0"/>
        </a:xfrm>
      </p:grpSpPr>
      <p:sp>
        <p:nvSpPr>
          <p:cNvPr id="138" name="Google Shape;138;p34"/>
          <p:cNvSpPr/>
          <p:nvPr/>
        </p:nvSpPr>
        <p:spPr>
          <a:xfrm>
            <a:off x="382650" y="1394800"/>
            <a:ext cx="8378700" cy="33492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p34"/>
          <p:cNvGrpSpPr/>
          <p:nvPr/>
        </p:nvGrpSpPr>
        <p:grpSpPr>
          <a:xfrm>
            <a:off x="1386778" y="680622"/>
            <a:ext cx="222506" cy="232480"/>
            <a:chOff x="6537453" y="1282372"/>
            <a:chExt cx="222506" cy="232480"/>
          </a:xfrm>
        </p:grpSpPr>
        <p:sp>
          <p:nvSpPr>
            <p:cNvPr id="140" name="Google Shape;140;p34"/>
            <p:cNvSpPr/>
            <p:nvPr/>
          </p:nvSpPr>
          <p:spPr>
            <a:xfrm>
              <a:off x="6544489" y="1289187"/>
              <a:ext cx="215470" cy="225665"/>
            </a:xfrm>
            <a:custGeom>
              <a:rect b="b" l="l" r="r" t="t"/>
              <a:pathLst>
                <a:path extrusionOk="0" h="4073" w="3889">
                  <a:moveTo>
                    <a:pt x="2516" y="0"/>
                  </a:moveTo>
                  <a:cubicBezTo>
                    <a:pt x="2204" y="0"/>
                    <a:pt x="1914" y="452"/>
                    <a:pt x="1782" y="527"/>
                  </a:cubicBezTo>
                  <a:cubicBezTo>
                    <a:pt x="1765" y="537"/>
                    <a:pt x="1746" y="541"/>
                    <a:pt x="1724" y="541"/>
                  </a:cubicBezTo>
                  <a:cubicBezTo>
                    <a:pt x="1594" y="541"/>
                    <a:pt x="1381" y="396"/>
                    <a:pt x="1164" y="396"/>
                  </a:cubicBezTo>
                  <a:cubicBezTo>
                    <a:pt x="1093" y="396"/>
                    <a:pt x="1022" y="411"/>
                    <a:pt x="953" y="452"/>
                  </a:cubicBezTo>
                  <a:cubicBezTo>
                    <a:pt x="632" y="643"/>
                    <a:pt x="758" y="1104"/>
                    <a:pt x="666" y="1162"/>
                  </a:cubicBezTo>
                  <a:cubicBezTo>
                    <a:pt x="577" y="1224"/>
                    <a:pt x="120" y="1121"/>
                    <a:pt x="58" y="1797"/>
                  </a:cubicBezTo>
                  <a:cubicBezTo>
                    <a:pt x="0" y="2435"/>
                    <a:pt x="260" y="3456"/>
                    <a:pt x="1021" y="3671"/>
                  </a:cubicBezTo>
                  <a:cubicBezTo>
                    <a:pt x="1103" y="3695"/>
                    <a:pt x="1178" y="3736"/>
                    <a:pt x="1240" y="3794"/>
                  </a:cubicBezTo>
                  <a:cubicBezTo>
                    <a:pt x="1361" y="3903"/>
                    <a:pt x="1602" y="4072"/>
                    <a:pt x="1945" y="4072"/>
                  </a:cubicBezTo>
                  <a:cubicBezTo>
                    <a:pt x="2191" y="4072"/>
                    <a:pt x="2490" y="3985"/>
                    <a:pt x="2834" y="3726"/>
                  </a:cubicBezTo>
                  <a:cubicBezTo>
                    <a:pt x="3888" y="2933"/>
                    <a:pt x="3352" y="2339"/>
                    <a:pt x="3359" y="2265"/>
                  </a:cubicBezTo>
                  <a:cubicBezTo>
                    <a:pt x="3366" y="2190"/>
                    <a:pt x="3817" y="1917"/>
                    <a:pt x="3704" y="1531"/>
                  </a:cubicBezTo>
                  <a:cubicBezTo>
                    <a:pt x="3592" y="1142"/>
                    <a:pt x="3086" y="1179"/>
                    <a:pt x="3076" y="1097"/>
                  </a:cubicBezTo>
                  <a:cubicBezTo>
                    <a:pt x="3066" y="1019"/>
                    <a:pt x="3349" y="346"/>
                    <a:pt x="2645" y="28"/>
                  </a:cubicBezTo>
                  <a:cubicBezTo>
                    <a:pt x="2602" y="9"/>
                    <a:pt x="2559" y="0"/>
                    <a:pt x="2516"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4"/>
            <p:cNvSpPr/>
            <p:nvPr/>
          </p:nvSpPr>
          <p:spPr>
            <a:xfrm>
              <a:off x="6612750" y="1304756"/>
              <a:ext cx="70974" cy="172143"/>
            </a:xfrm>
            <a:custGeom>
              <a:rect b="b" l="l" r="r" t="t"/>
              <a:pathLst>
                <a:path extrusionOk="0" h="3107" w="1281">
                  <a:moveTo>
                    <a:pt x="1281" y="0"/>
                  </a:moveTo>
                  <a:cubicBezTo>
                    <a:pt x="1151" y="250"/>
                    <a:pt x="1032" y="505"/>
                    <a:pt x="915" y="758"/>
                  </a:cubicBezTo>
                  <a:cubicBezTo>
                    <a:pt x="796" y="1011"/>
                    <a:pt x="683" y="1270"/>
                    <a:pt x="570" y="1526"/>
                  </a:cubicBezTo>
                  <a:cubicBezTo>
                    <a:pt x="461" y="1786"/>
                    <a:pt x="356" y="2045"/>
                    <a:pt x="257" y="2304"/>
                  </a:cubicBezTo>
                  <a:cubicBezTo>
                    <a:pt x="157" y="2567"/>
                    <a:pt x="49" y="2830"/>
                    <a:pt x="0" y="3106"/>
                  </a:cubicBezTo>
                  <a:cubicBezTo>
                    <a:pt x="35" y="2970"/>
                    <a:pt x="93" y="2844"/>
                    <a:pt x="144" y="2714"/>
                  </a:cubicBezTo>
                  <a:cubicBezTo>
                    <a:pt x="198" y="2584"/>
                    <a:pt x="253" y="2455"/>
                    <a:pt x="307" y="2328"/>
                  </a:cubicBezTo>
                  <a:lnTo>
                    <a:pt x="642" y="1557"/>
                  </a:lnTo>
                  <a:cubicBezTo>
                    <a:pt x="751" y="1297"/>
                    <a:pt x="860" y="1042"/>
                    <a:pt x="967" y="782"/>
                  </a:cubicBezTo>
                  <a:cubicBezTo>
                    <a:pt x="1073" y="522"/>
                    <a:pt x="1182" y="263"/>
                    <a:pt x="1281"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4"/>
            <p:cNvSpPr/>
            <p:nvPr/>
          </p:nvSpPr>
          <p:spPr>
            <a:xfrm>
              <a:off x="6584604" y="1403490"/>
              <a:ext cx="106488" cy="57344"/>
            </a:xfrm>
            <a:custGeom>
              <a:rect b="b" l="l" r="r" t="t"/>
              <a:pathLst>
                <a:path extrusionOk="0" h="1035" w="1922">
                  <a:moveTo>
                    <a:pt x="0" y="0"/>
                  </a:moveTo>
                  <a:lnTo>
                    <a:pt x="0" y="0"/>
                  </a:lnTo>
                  <a:cubicBezTo>
                    <a:pt x="89" y="174"/>
                    <a:pt x="185" y="345"/>
                    <a:pt x="280" y="512"/>
                  </a:cubicBezTo>
                  <a:cubicBezTo>
                    <a:pt x="375" y="683"/>
                    <a:pt x="475" y="847"/>
                    <a:pt x="574" y="1014"/>
                  </a:cubicBezTo>
                  <a:lnTo>
                    <a:pt x="587" y="1034"/>
                  </a:lnTo>
                  <a:lnTo>
                    <a:pt x="607" y="1031"/>
                  </a:lnTo>
                  <a:cubicBezTo>
                    <a:pt x="829" y="1017"/>
                    <a:pt x="1048" y="1004"/>
                    <a:pt x="1266" y="983"/>
                  </a:cubicBezTo>
                  <a:lnTo>
                    <a:pt x="1594" y="952"/>
                  </a:lnTo>
                  <a:cubicBezTo>
                    <a:pt x="1703" y="943"/>
                    <a:pt x="1812" y="929"/>
                    <a:pt x="1921" y="922"/>
                  </a:cubicBezTo>
                  <a:cubicBezTo>
                    <a:pt x="1865" y="915"/>
                    <a:pt x="1808" y="913"/>
                    <a:pt x="1751" y="913"/>
                  </a:cubicBezTo>
                  <a:cubicBezTo>
                    <a:pt x="1697" y="913"/>
                    <a:pt x="1644" y="915"/>
                    <a:pt x="1590" y="915"/>
                  </a:cubicBezTo>
                  <a:lnTo>
                    <a:pt x="1263" y="922"/>
                  </a:lnTo>
                  <a:cubicBezTo>
                    <a:pt x="1048" y="928"/>
                    <a:pt x="837" y="942"/>
                    <a:pt x="625" y="954"/>
                  </a:cubicBezTo>
                  <a:lnTo>
                    <a:pt x="625" y="954"/>
                  </a:lnTo>
                  <a:cubicBezTo>
                    <a:pt x="527" y="795"/>
                    <a:pt x="429" y="638"/>
                    <a:pt x="328" y="481"/>
                  </a:cubicBezTo>
                  <a:cubicBezTo>
                    <a:pt x="221" y="321"/>
                    <a:pt x="112" y="157"/>
                    <a:pt x="0"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4"/>
            <p:cNvSpPr/>
            <p:nvPr/>
          </p:nvSpPr>
          <p:spPr>
            <a:xfrm>
              <a:off x="6621283" y="1341768"/>
              <a:ext cx="83662" cy="55904"/>
            </a:xfrm>
            <a:custGeom>
              <a:rect b="b" l="l" r="r" t="t"/>
              <a:pathLst>
                <a:path extrusionOk="0" h="1009" w="1510">
                  <a:moveTo>
                    <a:pt x="0" y="1"/>
                  </a:moveTo>
                  <a:lnTo>
                    <a:pt x="0" y="1"/>
                  </a:lnTo>
                  <a:cubicBezTo>
                    <a:pt x="55" y="169"/>
                    <a:pt x="117" y="329"/>
                    <a:pt x="181" y="493"/>
                  </a:cubicBezTo>
                  <a:cubicBezTo>
                    <a:pt x="243" y="656"/>
                    <a:pt x="311" y="817"/>
                    <a:pt x="379" y="978"/>
                  </a:cubicBezTo>
                  <a:lnTo>
                    <a:pt x="393" y="1009"/>
                  </a:lnTo>
                  <a:lnTo>
                    <a:pt x="427" y="998"/>
                  </a:lnTo>
                  <a:cubicBezTo>
                    <a:pt x="608" y="940"/>
                    <a:pt x="788" y="882"/>
                    <a:pt x="969" y="817"/>
                  </a:cubicBezTo>
                  <a:lnTo>
                    <a:pt x="1239" y="718"/>
                  </a:lnTo>
                  <a:cubicBezTo>
                    <a:pt x="1332" y="681"/>
                    <a:pt x="1420" y="650"/>
                    <a:pt x="1509" y="609"/>
                  </a:cubicBezTo>
                  <a:lnTo>
                    <a:pt x="1509" y="609"/>
                  </a:lnTo>
                  <a:lnTo>
                    <a:pt x="1229" y="681"/>
                  </a:lnTo>
                  <a:lnTo>
                    <a:pt x="952" y="759"/>
                  </a:lnTo>
                  <a:cubicBezTo>
                    <a:pt x="778" y="808"/>
                    <a:pt x="608" y="862"/>
                    <a:pt x="434" y="917"/>
                  </a:cubicBezTo>
                  <a:lnTo>
                    <a:pt x="434" y="917"/>
                  </a:lnTo>
                  <a:cubicBezTo>
                    <a:pt x="370" y="766"/>
                    <a:pt x="303" y="616"/>
                    <a:pt x="232" y="469"/>
                  </a:cubicBezTo>
                  <a:cubicBezTo>
                    <a:pt x="157" y="312"/>
                    <a:pt x="82" y="155"/>
                    <a:pt x="0" y="1"/>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4"/>
            <p:cNvSpPr/>
            <p:nvPr/>
          </p:nvSpPr>
          <p:spPr>
            <a:xfrm>
              <a:off x="6537453" y="1282372"/>
              <a:ext cx="215525" cy="225498"/>
            </a:xfrm>
            <a:custGeom>
              <a:rect b="b" l="l" r="r" t="t"/>
              <a:pathLst>
                <a:path extrusionOk="0" h="4070" w="3890">
                  <a:moveTo>
                    <a:pt x="2516" y="0"/>
                  </a:moveTo>
                  <a:cubicBezTo>
                    <a:pt x="2205" y="0"/>
                    <a:pt x="1914" y="449"/>
                    <a:pt x="1783" y="524"/>
                  </a:cubicBezTo>
                  <a:cubicBezTo>
                    <a:pt x="1766" y="534"/>
                    <a:pt x="1747" y="538"/>
                    <a:pt x="1725" y="538"/>
                  </a:cubicBezTo>
                  <a:cubicBezTo>
                    <a:pt x="1598" y="538"/>
                    <a:pt x="1387" y="394"/>
                    <a:pt x="1170" y="394"/>
                  </a:cubicBezTo>
                  <a:cubicBezTo>
                    <a:pt x="1097" y="394"/>
                    <a:pt x="1024" y="410"/>
                    <a:pt x="954" y="452"/>
                  </a:cubicBezTo>
                  <a:cubicBezTo>
                    <a:pt x="636" y="640"/>
                    <a:pt x="759" y="1101"/>
                    <a:pt x="670" y="1162"/>
                  </a:cubicBezTo>
                  <a:cubicBezTo>
                    <a:pt x="578" y="1220"/>
                    <a:pt x="120" y="1118"/>
                    <a:pt x="59" y="1794"/>
                  </a:cubicBezTo>
                  <a:cubicBezTo>
                    <a:pt x="1" y="2435"/>
                    <a:pt x="261" y="3453"/>
                    <a:pt x="1022" y="3671"/>
                  </a:cubicBezTo>
                  <a:cubicBezTo>
                    <a:pt x="1104" y="3691"/>
                    <a:pt x="1179" y="3732"/>
                    <a:pt x="1244" y="3791"/>
                  </a:cubicBezTo>
                  <a:cubicBezTo>
                    <a:pt x="1363" y="3900"/>
                    <a:pt x="1606" y="4070"/>
                    <a:pt x="1950" y="4070"/>
                  </a:cubicBezTo>
                  <a:cubicBezTo>
                    <a:pt x="2196" y="4070"/>
                    <a:pt x="2495" y="3983"/>
                    <a:pt x="2838" y="3726"/>
                  </a:cubicBezTo>
                  <a:cubicBezTo>
                    <a:pt x="3889" y="2930"/>
                    <a:pt x="3357" y="2340"/>
                    <a:pt x="3363" y="2265"/>
                  </a:cubicBezTo>
                  <a:cubicBezTo>
                    <a:pt x="3366" y="2186"/>
                    <a:pt x="3817" y="1913"/>
                    <a:pt x="3705" y="1528"/>
                  </a:cubicBezTo>
                  <a:cubicBezTo>
                    <a:pt x="3592" y="1142"/>
                    <a:pt x="3090" y="1179"/>
                    <a:pt x="3080" y="1098"/>
                  </a:cubicBezTo>
                  <a:cubicBezTo>
                    <a:pt x="3067" y="1016"/>
                    <a:pt x="3353" y="343"/>
                    <a:pt x="2646" y="28"/>
                  </a:cubicBezTo>
                  <a:cubicBezTo>
                    <a:pt x="2603" y="9"/>
                    <a:pt x="2559" y="0"/>
                    <a:pt x="2516"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4"/>
            <p:cNvSpPr/>
            <p:nvPr/>
          </p:nvSpPr>
          <p:spPr>
            <a:xfrm>
              <a:off x="6605769" y="1297941"/>
              <a:ext cx="70974" cy="172143"/>
            </a:xfrm>
            <a:custGeom>
              <a:rect b="b" l="l" r="r" t="t"/>
              <a:pathLst>
                <a:path extrusionOk="0" h="3107" w="1281">
                  <a:moveTo>
                    <a:pt x="1281" y="1"/>
                  </a:moveTo>
                  <a:lnTo>
                    <a:pt x="1281" y="1"/>
                  </a:lnTo>
                  <a:cubicBezTo>
                    <a:pt x="1154" y="250"/>
                    <a:pt x="1035" y="502"/>
                    <a:pt x="915" y="755"/>
                  </a:cubicBezTo>
                  <a:cubicBezTo>
                    <a:pt x="796" y="1011"/>
                    <a:pt x="683" y="1267"/>
                    <a:pt x="573" y="1523"/>
                  </a:cubicBezTo>
                  <a:cubicBezTo>
                    <a:pt x="465" y="1782"/>
                    <a:pt x="356" y="2041"/>
                    <a:pt x="256" y="2304"/>
                  </a:cubicBezTo>
                  <a:cubicBezTo>
                    <a:pt x="161" y="2567"/>
                    <a:pt x="52" y="2827"/>
                    <a:pt x="0" y="3106"/>
                  </a:cubicBezTo>
                  <a:cubicBezTo>
                    <a:pt x="34" y="2970"/>
                    <a:pt x="93" y="2840"/>
                    <a:pt x="147" y="2711"/>
                  </a:cubicBezTo>
                  <a:cubicBezTo>
                    <a:pt x="198" y="2585"/>
                    <a:pt x="253" y="2455"/>
                    <a:pt x="311" y="2325"/>
                  </a:cubicBezTo>
                  <a:lnTo>
                    <a:pt x="642" y="1554"/>
                  </a:lnTo>
                  <a:cubicBezTo>
                    <a:pt x="751" y="1297"/>
                    <a:pt x="860" y="1038"/>
                    <a:pt x="970" y="779"/>
                  </a:cubicBezTo>
                  <a:cubicBezTo>
                    <a:pt x="1076" y="519"/>
                    <a:pt x="1181" y="259"/>
                    <a:pt x="1281" y="1"/>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4"/>
            <p:cNvSpPr/>
            <p:nvPr/>
          </p:nvSpPr>
          <p:spPr>
            <a:xfrm>
              <a:off x="6577567" y="1396509"/>
              <a:ext cx="106544" cy="57344"/>
            </a:xfrm>
            <a:custGeom>
              <a:rect b="b" l="l" r="r" t="t"/>
              <a:pathLst>
                <a:path extrusionOk="0" h="1035" w="1923">
                  <a:moveTo>
                    <a:pt x="0" y="0"/>
                  </a:moveTo>
                  <a:cubicBezTo>
                    <a:pt x="90" y="174"/>
                    <a:pt x="185" y="344"/>
                    <a:pt x="280" y="512"/>
                  </a:cubicBezTo>
                  <a:cubicBezTo>
                    <a:pt x="376" y="683"/>
                    <a:pt x="475" y="850"/>
                    <a:pt x="578" y="1017"/>
                  </a:cubicBezTo>
                  <a:lnTo>
                    <a:pt x="588" y="1034"/>
                  </a:lnTo>
                  <a:lnTo>
                    <a:pt x="611" y="1034"/>
                  </a:lnTo>
                  <a:cubicBezTo>
                    <a:pt x="830" y="1020"/>
                    <a:pt x="1049" y="1004"/>
                    <a:pt x="1267" y="983"/>
                  </a:cubicBezTo>
                  <a:lnTo>
                    <a:pt x="1595" y="952"/>
                  </a:lnTo>
                  <a:cubicBezTo>
                    <a:pt x="1704" y="942"/>
                    <a:pt x="1813" y="928"/>
                    <a:pt x="1922" y="922"/>
                  </a:cubicBezTo>
                  <a:cubicBezTo>
                    <a:pt x="1855" y="915"/>
                    <a:pt x="1787" y="914"/>
                    <a:pt x="1720" y="914"/>
                  </a:cubicBezTo>
                  <a:cubicBezTo>
                    <a:pt x="1678" y="914"/>
                    <a:pt x="1636" y="915"/>
                    <a:pt x="1595" y="915"/>
                  </a:cubicBezTo>
                  <a:lnTo>
                    <a:pt x="1264" y="922"/>
                  </a:lnTo>
                  <a:cubicBezTo>
                    <a:pt x="1053" y="931"/>
                    <a:pt x="844" y="942"/>
                    <a:pt x="631" y="957"/>
                  </a:cubicBezTo>
                  <a:lnTo>
                    <a:pt x="631" y="957"/>
                  </a:lnTo>
                  <a:cubicBezTo>
                    <a:pt x="532" y="796"/>
                    <a:pt x="434" y="639"/>
                    <a:pt x="328" y="484"/>
                  </a:cubicBezTo>
                  <a:cubicBezTo>
                    <a:pt x="222" y="321"/>
                    <a:pt x="117" y="160"/>
                    <a:pt x="0" y="0"/>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4"/>
            <p:cNvSpPr/>
            <p:nvPr/>
          </p:nvSpPr>
          <p:spPr>
            <a:xfrm>
              <a:off x="6614301" y="1334786"/>
              <a:ext cx="83606" cy="56070"/>
            </a:xfrm>
            <a:custGeom>
              <a:rect b="b" l="l" r="r" t="t"/>
              <a:pathLst>
                <a:path extrusionOk="0" h="1012" w="1509">
                  <a:moveTo>
                    <a:pt x="0" y="1"/>
                  </a:moveTo>
                  <a:cubicBezTo>
                    <a:pt x="54" y="168"/>
                    <a:pt x="120" y="332"/>
                    <a:pt x="181" y="492"/>
                  </a:cubicBezTo>
                  <a:cubicBezTo>
                    <a:pt x="246" y="656"/>
                    <a:pt x="314" y="817"/>
                    <a:pt x="382" y="977"/>
                  </a:cubicBezTo>
                  <a:lnTo>
                    <a:pt x="396" y="1012"/>
                  </a:lnTo>
                  <a:lnTo>
                    <a:pt x="427" y="1001"/>
                  </a:lnTo>
                  <a:cubicBezTo>
                    <a:pt x="611" y="943"/>
                    <a:pt x="791" y="882"/>
                    <a:pt x="973" y="817"/>
                  </a:cubicBezTo>
                  <a:lnTo>
                    <a:pt x="1242" y="718"/>
                  </a:lnTo>
                  <a:cubicBezTo>
                    <a:pt x="1331" y="684"/>
                    <a:pt x="1420" y="650"/>
                    <a:pt x="1508" y="609"/>
                  </a:cubicBezTo>
                  <a:lnTo>
                    <a:pt x="1508" y="609"/>
                  </a:lnTo>
                  <a:lnTo>
                    <a:pt x="1232" y="680"/>
                  </a:lnTo>
                  <a:lnTo>
                    <a:pt x="952" y="759"/>
                  </a:lnTo>
                  <a:cubicBezTo>
                    <a:pt x="782" y="810"/>
                    <a:pt x="609" y="862"/>
                    <a:pt x="436" y="915"/>
                  </a:cubicBezTo>
                  <a:lnTo>
                    <a:pt x="436" y="915"/>
                  </a:lnTo>
                  <a:cubicBezTo>
                    <a:pt x="370" y="769"/>
                    <a:pt x="305" y="619"/>
                    <a:pt x="232" y="472"/>
                  </a:cubicBezTo>
                  <a:cubicBezTo>
                    <a:pt x="161" y="311"/>
                    <a:pt x="82" y="155"/>
                    <a:pt x="0" y="1"/>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34"/>
          <p:cNvSpPr/>
          <p:nvPr/>
        </p:nvSpPr>
        <p:spPr>
          <a:xfrm flipH="1">
            <a:off x="388000"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4"/>
          <p:cNvSpPr txBox="1"/>
          <p:nvPr>
            <p:ph idx="1" type="subTitle"/>
          </p:nvPr>
        </p:nvSpPr>
        <p:spPr>
          <a:xfrm flipH="1">
            <a:off x="1217250" y="2285550"/>
            <a:ext cx="6709500" cy="57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0" name="Google Shape;150;p34"/>
          <p:cNvSpPr txBox="1"/>
          <p:nvPr>
            <p:ph idx="2" type="subTitle"/>
          </p:nvPr>
        </p:nvSpPr>
        <p:spPr>
          <a:xfrm>
            <a:off x="927750" y="1780038"/>
            <a:ext cx="7288500" cy="44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b="1"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b="1"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b="1"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b="1"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b="1"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b="1"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b="1"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b="1" sz="1400">
                <a:solidFill>
                  <a:srgbClr val="FF7C3E"/>
                </a:solidFill>
                <a:latin typeface="Denk One"/>
                <a:ea typeface="Denk One"/>
                <a:cs typeface="Denk One"/>
                <a:sym typeface="Denk One"/>
              </a:defRPr>
            </a:lvl9pPr>
          </a:lstStyle>
          <a:p/>
        </p:txBody>
      </p:sp>
      <p:sp>
        <p:nvSpPr>
          <p:cNvPr id="151" name="Google Shape;151;p34"/>
          <p:cNvSpPr txBox="1"/>
          <p:nvPr>
            <p:ph type="ctrTitle"/>
          </p:nvPr>
        </p:nvSpPr>
        <p:spPr>
          <a:xfrm>
            <a:off x="3351750" y="397650"/>
            <a:ext cx="5118600" cy="59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ANK SLIDE">
  <p:cSld name="CUSTOM_17_2_1_1_2_2_1_1">
    <p:bg>
      <p:bgPr>
        <a:solidFill>
          <a:srgbClr val="A5DDDA">
            <a:alpha val="71764"/>
          </a:srgbClr>
        </a:solidFill>
      </p:bgPr>
    </p:bg>
    <p:spTree>
      <p:nvGrpSpPr>
        <p:cNvPr id="152" name="Shape 152"/>
        <p:cNvGrpSpPr/>
        <p:nvPr/>
      </p:nvGrpSpPr>
      <p:grpSpPr>
        <a:xfrm>
          <a:off x="0" y="0"/>
          <a:ext cx="0" cy="0"/>
          <a:chOff x="0" y="0"/>
          <a:chExt cx="0" cy="0"/>
        </a:xfrm>
      </p:grpSpPr>
      <p:grpSp>
        <p:nvGrpSpPr>
          <p:cNvPr id="153" name="Google Shape;153;p35"/>
          <p:cNvGrpSpPr/>
          <p:nvPr/>
        </p:nvGrpSpPr>
        <p:grpSpPr>
          <a:xfrm>
            <a:off x="1386778" y="680622"/>
            <a:ext cx="222506" cy="232480"/>
            <a:chOff x="6537453" y="1282372"/>
            <a:chExt cx="222506" cy="232480"/>
          </a:xfrm>
        </p:grpSpPr>
        <p:sp>
          <p:nvSpPr>
            <p:cNvPr id="154" name="Google Shape;154;p35"/>
            <p:cNvSpPr/>
            <p:nvPr/>
          </p:nvSpPr>
          <p:spPr>
            <a:xfrm>
              <a:off x="6544489" y="1289187"/>
              <a:ext cx="215470" cy="225665"/>
            </a:xfrm>
            <a:custGeom>
              <a:rect b="b" l="l" r="r" t="t"/>
              <a:pathLst>
                <a:path extrusionOk="0" h="4073" w="3889">
                  <a:moveTo>
                    <a:pt x="2516" y="0"/>
                  </a:moveTo>
                  <a:cubicBezTo>
                    <a:pt x="2204" y="0"/>
                    <a:pt x="1914" y="452"/>
                    <a:pt x="1782" y="527"/>
                  </a:cubicBezTo>
                  <a:cubicBezTo>
                    <a:pt x="1765" y="537"/>
                    <a:pt x="1746" y="541"/>
                    <a:pt x="1724" y="541"/>
                  </a:cubicBezTo>
                  <a:cubicBezTo>
                    <a:pt x="1594" y="541"/>
                    <a:pt x="1381" y="396"/>
                    <a:pt x="1164" y="396"/>
                  </a:cubicBezTo>
                  <a:cubicBezTo>
                    <a:pt x="1093" y="396"/>
                    <a:pt x="1022" y="411"/>
                    <a:pt x="953" y="452"/>
                  </a:cubicBezTo>
                  <a:cubicBezTo>
                    <a:pt x="632" y="643"/>
                    <a:pt x="758" y="1104"/>
                    <a:pt x="666" y="1162"/>
                  </a:cubicBezTo>
                  <a:cubicBezTo>
                    <a:pt x="577" y="1224"/>
                    <a:pt x="120" y="1121"/>
                    <a:pt x="58" y="1797"/>
                  </a:cubicBezTo>
                  <a:cubicBezTo>
                    <a:pt x="0" y="2435"/>
                    <a:pt x="260" y="3456"/>
                    <a:pt x="1021" y="3671"/>
                  </a:cubicBezTo>
                  <a:cubicBezTo>
                    <a:pt x="1103" y="3695"/>
                    <a:pt x="1178" y="3736"/>
                    <a:pt x="1240" y="3794"/>
                  </a:cubicBezTo>
                  <a:cubicBezTo>
                    <a:pt x="1361" y="3903"/>
                    <a:pt x="1602" y="4072"/>
                    <a:pt x="1945" y="4072"/>
                  </a:cubicBezTo>
                  <a:cubicBezTo>
                    <a:pt x="2191" y="4072"/>
                    <a:pt x="2490" y="3985"/>
                    <a:pt x="2834" y="3726"/>
                  </a:cubicBezTo>
                  <a:cubicBezTo>
                    <a:pt x="3888" y="2933"/>
                    <a:pt x="3352" y="2339"/>
                    <a:pt x="3359" y="2265"/>
                  </a:cubicBezTo>
                  <a:cubicBezTo>
                    <a:pt x="3366" y="2190"/>
                    <a:pt x="3817" y="1917"/>
                    <a:pt x="3704" y="1531"/>
                  </a:cubicBezTo>
                  <a:cubicBezTo>
                    <a:pt x="3592" y="1142"/>
                    <a:pt x="3086" y="1179"/>
                    <a:pt x="3076" y="1097"/>
                  </a:cubicBezTo>
                  <a:cubicBezTo>
                    <a:pt x="3066" y="1019"/>
                    <a:pt x="3349" y="346"/>
                    <a:pt x="2645" y="28"/>
                  </a:cubicBezTo>
                  <a:cubicBezTo>
                    <a:pt x="2602" y="9"/>
                    <a:pt x="2559" y="0"/>
                    <a:pt x="2516"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5"/>
            <p:cNvSpPr/>
            <p:nvPr/>
          </p:nvSpPr>
          <p:spPr>
            <a:xfrm>
              <a:off x="6612750" y="1304756"/>
              <a:ext cx="70974" cy="172143"/>
            </a:xfrm>
            <a:custGeom>
              <a:rect b="b" l="l" r="r" t="t"/>
              <a:pathLst>
                <a:path extrusionOk="0" h="3107" w="1281">
                  <a:moveTo>
                    <a:pt x="1281" y="0"/>
                  </a:moveTo>
                  <a:cubicBezTo>
                    <a:pt x="1151" y="250"/>
                    <a:pt x="1032" y="505"/>
                    <a:pt x="915" y="758"/>
                  </a:cubicBezTo>
                  <a:cubicBezTo>
                    <a:pt x="796" y="1011"/>
                    <a:pt x="683" y="1270"/>
                    <a:pt x="570" y="1526"/>
                  </a:cubicBezTo>
                  <a:cubicBezTo>
                    <a:pt x="461" y="1786"/>
                    <a:pt x="356" y="2045"/>
                    <a:pt x="257" y="2304"/>
                  </a:cubicBezTo>
                  <a:cubicBezTo>
                    <a:pt x="157" y="2567"/>
                    <a:pt x="49" y="2830"/>
                    <a:pt x="0" y="3106"/>
                  </a:cubicBezTo>
                  <a:cubicBezTo>
                    <a:pt x="35" y="2970"/>
                    <a:pt x="93" y="2844"/>
                    <a:pt x="144" y="2714"/>
                  </a:cubicBezTo>
                  <a:cubicBezTo>
                    <a:pt x="198" y="2584"/>
                    <a:pt x="253" y="2455"/>
                    <a:pt x="307" y="2328"/>
                  </a:cubicBezTo>
                  <a:lnTo>
                    <a:pt x="642" y="1557"/>
                  </a:lnTo>
                  <a:cubicBezTo>
                    <a:pt x="751" y="1297"/>
                    <a:pt x="860" y="1042"/>
                    <a:pt x="967" y="782"/>
                  </a:cubicBezTo>
                  <a:cubicBezTo>
                    <a:pt x="1073" y="522"/>
                    <a:pt x="1182" y="263"/>
                    <a:pt x="1281"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5"/>
            <p:cNvSpPr/>
            <p:nvPr/>
          </p:nvSpPr>
          <p:spPr>
            <a:xfrm>
              <a:off x="6584604" y="1403490"/>
              <a:ext cx="106488" cy="57344"/>
            </a:xfrm>
            <a:custGeom>
              <a:rect b="b" l="l" r="r" t="t"/>
              <a:pathLst>
                <a:path extrusionOk="0" h="1035" w="1922">
                  <a:moveTo>
                    <a:pt x="0" y="0"/>
                  </a:moveTo>
                  <a:lnTo>
                    <a:pt x="0" y="0"/>
                  </a:lnTo>
                  <a:cubicBezTo>
                    <a:pt x="89" y="174"/>
                    <a:pt x="185" y="345"/>
                    <a:pt x="280" y="512"/>
                  </a:cubicBezTo>
                  <a:cubicBezTo>
                    <a:pt x="375" y="683"/>
                    <a:pt x="475" y="847"/>
                    <a:pt x="574" y="1014"/>
                  </a:cubicBezTo>
                  <a:lnTo>
                    <a:pt x="587" y="1034"/>
                  </a:lnTo>
                  <a:lnTo>
                    <a:pt x="607" y="1031"/>
                  </a:lnTo>
                  <a:cubicBezTo>
                    <a:pt x="829" y="1017"/>
                    <a:pt x="1048" y="1004"/>
                    <a:pt x="1266" y="983"/>
                  </a:cubicBezTo>
                  <a:lnTo>
                    <a:pt x="1594" y="952"/>
                  </a:lnTo>
                  <a:cubicBezTo>
                    <a:pt x="1703" y="943"/>
                    <a:pt x="1812" y="929"/>
                    <a:pt x="1921" y="922"/>
                  </a:cubicBezTo>
                  <a:cubicBezTo>
                    <a:pt x="1865" y="915"/>
                    <a:pt x="1808" y="913"/>
                    <a:pt x="1751" y="913"/>
                  </a:cubicBezTo>
                  <a:cubicBezTo>
                    <a:pt x="1697" y="913"/>
                    <a:pt x="1644" y="915"/>
                    <a:pt x="1590" y="915"/>
                  </a:cubicBezTo>
                  <a:lnTo>
                    <a:pt x="1263" y="922"/>
                  </a:lnTo>
                  <a:cubicBezTo>
                    <a:pt x="1048" y="928"/>
                    <a:pt x="837" y="942"/>
                    <a:pt x="625" y="954"/>
                  </a:cubicBezTo>
                  <a:lnTo>
                    <a:pt x="625" y="954"/>
                  </a:lnTo>
                  <a:cubicBezTo>
                    <a:pt x="527" y="795"/>
                    <a:pt x="429" y="638"/>
                    <a:pt x="328" y="481"/>
                  </a:cubicBezTo>
                  <a:cubicBezTo>
                    <a:pt x="221" y="321"/>
                    <a:pt x="112" y="157"/>
                    <a:pt x="0"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5"/>
            <p:cNvSpPr/>
            <p:nvPr/>
          </p:nvSpPr>
          <p:spPr>
            <a:xfrm>
              <a:off x="6621283" y="1341768"/>
              <a:ext cx="83662" cy="55904"/>
            </a:xfrm>
            <a:custGeom>
              <a:rect b="b" l="l" r="r" t="t"/>
              <a:pathLst>
                <a:path extrusionOk="0" h="1009" w="1510">
                  <a:moveTo>
                    <a:pt x="0" y="1"/>
                  </a:moveTo>
                  <a:lnTo>
                    <a:pt x="0" y="1"/>
                  </a:lnTo>
                  <a:cubicBezTo>
                    <a:pt x="55" y="169"/>
                    <a:pt x="117" y="329"/>
                    <a:pt x="181" y="493"/>
                  </a:cubicBezTo>
                  <a:cubicBezTo>
                    <a:pt x="243" y="656"/>
                    <a:pt x="311" y="817"/>
                    <a:pt x="379" y="978"/>
                  </a:cubicBezTo>
                  <a:lnTo>
                    <a:pt x="393" y="1009"/>
                  </a:lnTo>
                  <a:lnTo>
                    <a:pt x="427" y="998"/>
                  </a:lnTo>
                  <a:cubicBezTo>
                    <a:pt x="608" y="940"/>
                    <a:pt x="788" y="882"/>
                    <a:pt x="969" y="817"/>
                  </a:cubicBezTo>
                  <a:lnTo>
                    <a:pt x="1239" y="718"/>
                  </a:lnTo>
                  <a:cubicBezTo>
                    <a:pt x="1332" y="681"/>
                    <a:pt x="1420" y="650"/>
                    <a:pt x="1509" y="609"/>
                  </a:cubicBezTo>
                  <a:lnTo>
                    <a:pt x="1509" y="609"/>
                  </a:lnTo>
                  <a:lnTo>
                    <a:pt x="1229" y="681"/>
                  </a:lnTo>
                  <a:lnTo>
                    <a:pt x="952" y="759"/>
                  </a:lnTo>
                  <a:cubicBezTo>
                    <a:pt x="778" y="808"/>
                    <a:pt x="608" y="862"/>
                    <a:pt x="434" y="917"/>
                  </a:cubicBezTo>
                  <a:lnTo>
                    <a:pt x="434" y="917"/>
                  </a:lnTo>
                  <a:cubicBezTo>
                    <a:pt x="370" y="766"/>
                    <a:pt x="303" y="616"/>
                    <a:pt x="232" y="469"/>
                  </a:cubicBezTo>
                  <a:cubicBezTo>
                    <a:pt x="157" y="312"/>
                    <a:pt x="82" y="155"/>
                    <a:pt x="0" y="1"/>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5"/>
            <p:cNvSpPr/>
            <p:nvPr/>
          </p:nvSpPr>
          <p:spPr>
            <a:xfrm>
              <a:off x="6537453" y="1282372"/>
              <a:ext cx="215525" cy="225498"/>
            </a:xfrm>
            <a:custGeom>
              <a:rect b="b" l="l" r="r" t="t"/>
              <a:pathLst>
                <a:path extrusionOk="0" h="4070" w="3890">
                  <a:moveTo>
                    <a:pt x="2516" y="0"/>
                  </a:moveTo>
                  <a:cubicBezTo>
                    <a:pt x="2205" y="0"/>
                    <a:pt x="1914" y="449"/>
                    <a:pt x="1783" y="524"/>
                  </a:cubicBezTo>
                  <a:cubicBezTo>
                    <a:pt x="1766" y="534"/>
                    <a:pt x="1747" y="538"/>
                    <a:pt x="1725" y="538"/>
                  </a:cubicBezTo>
                  <a:cubicBezTo>
                    <a:pt x="1598" y="538"/>
                    <a:pt x="1387" y="394"/>
                    <a:pt x="1170" y="394"/>
                  </a:cubicBezTo>
                  <a:cubicBezTo>
                    <a:pt x="1097" y="394"/>
                    <a:pt x="1024" y="410"/>
                    <a:pt x="954" y="452"/>
                  </a:cubicBezTo>
                  <a:cubicBezTo>
                    <a:pt x="636" y="640"/>
                    <a:pt x="759" y="1101"/>
                    <a:pt x="670" y="1162"/>
                  </a:cubicBezTo>
                  <a:cubicBezTo>
                    <a:pt x="578" y="1220"/>
                    <a:pt x="120" y="1118"/>
                    <a:pt x="59" y="1794"/>
                  </a:cubicBezTo>
                  <a:cubicBezTo>
                    <a:pt x="1" y="2435"/>
                    <a:pt x="261" y="3453"/>
                    <a:pt x="1022" y="3671"/>
                  </a:cubicBezTo>
                  <a:cubicBezTo>
                    <a:pt x="1104" y="3691"/>
                    <a:pt x="1179" y="3732"/>
                    <a:pt x="1244" y="3791"/>
                  </a:cubicBezTo>
                  <a:cubicBezTo>
                    <a:pt x="1363" y="3900"/>
                    <a:pt x="1606" y="4070"/>
                    <a:pt x="1950" y="4070"/>
                  </a:cubicBezTo>
                  <a:cubicBezTo>
                    <a:pt x="2196" y="4070"/>
                    <a:pt x="2495" y="3983"/>
                    <a:pt x="2838" y="3726"/>
                  </a:cubicBezTo>
                  <a:cubicBezTo>
                    <a:pt x="3889" y="2930"/>
                    <a:pt x="3357" y="2340"/>
                    <a:pt x="3363" y="2265"/>
                  </a:cubicBezTo>
                  <a:cubicBezTo>
                    <a:pt x="3366" y="2186"/>
                    <a:pt x="3817" y="1913"/>
                    <a:pt x="3705" y="1528"/>
                  </a:cubicBezTo>
                  <a:cubicBezTo>
                    <a:pt x="3592" y="1142"/>
                    <a:pt x="3090" y="1179"/>
                    <a:pt x="3080" y="1098"/>
                  </a:cubicBezTo>
                  <a:cubicBezTo>
                    <a:pt x="3067" y="1016"/>
                    <a:pt x="3353" y="343"/>
                    <a:pt x="2646" y="28"/>
                  </a:cubicBezTo>
                  <a:cubicBezTo>
                    <a:pt x="2603" y="9"/>
                    <a:pt x="2559" y="0"/>
                    <a:pt x="2516"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5"/>
            <p:cNvSpPr/>
            <p:nvPr/>
          </p:nvSpPr>
          <p:spPr>
            <a:xfrm>
              <a:off x="6605769" y="1297941"/>
              <a:ext cx="70974" cy="172143"/>
            </a:xfrm>
            <a:custGeom>
              <a:rect b="b" l="l" r="r" t="t"/>
              <a:pathLst>
                <a:path extrusionOk="0" h="3107" w="1281">
                  <a:moveTo>
                    <a:pt x="1281" y="1"/>
                  </a:moveTo>
                  <a:lnTo>
                    <a:pt x="1281" y="1"/>
                  </a:lnTo>
                  <a:cubicBezTo>
                    <a:pt x="1154" y="250"/>
                    <a:pt x="1035" y="502"/>
                    <a:pt x="915" y="755"/>
                  </a:cubicBezTo>
                  <a:cubicBezTo>
                    <a:pt x="796" y="1011"/>
                    <a:pt x="683" y="1267"/>
                    <a:pt x="573" y="1523"/>
                  </a:cubicBezTo>
                  <a:cubicBezTo>
                    <a:pt x="465" y="1782"/>
                    <a:pt x="356" y="2041"/>
                    <a:pt x="256" y="2304"/>
                  </a:cubicBezTo>
                  <a:cubicBezTo>
                    <a:pt x="161" y="2567"/>
                    <a:pt x="52" y="2827"/>
                    <a:pt x="0" y="3106"/>
                  </a:cubicBezTo>
                  <a:cubicBezTo>
                    <a:pt x="34" y="2970"/>
                    <a:pt x="93" y="2840"/>
                    <a:pt x="147" y="2711"/>
                  </a:cubicBezTo>
                  <a:cubicBezTo>
                    <a:pt x="198" y="2585"/>
                    <a:pt x="253" y="2455"/>
                    <a:pt x="311" y="2325"/>
                  </a:cubicBezTo>
                  <a:lnTo>
                    <a:pt x="642" y="1554"/>
                  </a:lnTo>
                  <a:cubicBezTo>
                    <a:pt x="751" y="1297"/>
                    <a:pt x="860" y="1038"/>
                    <a:pt x="970" y="779"/>
                  </a:cubicBezTo>
                  <a:cubicBezTo>
                    <a:pt x="1076" y="519"/>
                    <a:pt x="1181" y="259"/>
                    <a:pt x="1281" y="1"/>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5"/>
            <p:cNvSpPr/>
            <p:nvPr/>
          </p:nvSpPr>
          <p:spPr>
            <a:xfrm>
              <a:off x="6577567" y="1396509"/>
              <a:ext cx="106544" cy="57344"/>
            </a:xfrm>
            <a:custGeom>
              <a:rect b="b" l="l" r="r" t="t"/>
              <a:pathLst>
                <a:path extrusionOk="0" h="1035" w="1923">
                  <a:moveTo>
                    <a:pt x="0" y="0"/>
                  </a:moveTo>
                  <a:cubicBezTo>
                    <a:pt x="90" y="174"/>
                    <a:pt x="185" y="344"/>
                    <a:pt x="280" y="512"/>
                  </a:cubicBezTo>
                  <a:cubicBezTo>
                    <a:pt x="376" y="683"/>
                    <a:pt x="475" y="850"/>
                    <a:pt x="578" y="1017"/>
                  </a:cubicBezTo>
                  <a:lnTo>
                    <a:pt x="588" y="1034"/>
                  </a:lnTo>
                  <a:lnTo>
                    <a:pt x="611" y="1034"/>
                  </a:lnTo>
                  <a:cubicBezTo>
                    <a:pt x="830" y="1020"/>
                    <a:pt x="1049" y="1004"/>
                    <a:pt x="1267" y="983"/>
                  </a:cubicBezTo>
                  <a:lnTo>
                    <a:pt x="1595" y="952"/>
                  </a:lnTo>
                  <a:cubicBezTo>
                    <a:pt x="1704" y="942"/>
                    <a:pt x="1813" y="928"/>
                    <a:pt x="1922" y="922"/>
                  </a:cubicBezTo>
                  <a:cubicBezTo>
                    <a:pt x="1855" y="915"/>
                    <a:pt x="1787" y="914"/>
                    <a:pt x="1720" y="914"/>
                  </a:cubicBezTo>
                  <a:cubicBezTo>
                    <a:pt x="1678" y="914"/>
                    <a:pt x="1636" y="915"/>
                    <a:pt x="1595" y="915"/>
                  </a:cubicBezTo>
                  <a:lnTo>
                    <a:pt x="1264" y="922"/>
                  </a:lnTo>
                  <a:cubicBezTo>
                    <a:pt x="1053" y="931"/>
                    <a:pt x="844" y="942"/>
                    <a:pt x="631" y="957"/>
                  </a:cubicBezTo>
                  <a:lnTo>
                    <a:pt x="631" y="957"/>
                  </a:lnTo>
                  <a:cubicBezTo>
                    <a:pt x="532" y="796"/>
                    <a:pt x="434" y="639"/>
                    <a:pt x="328" y="484"/>
                  </a:cubicBezTo>
                  <a:cubicBezTo>
                    <a:pt x="222" y="321"/>
                    <a:pt x="117" y="160"/>
                    <a:pt x="0" y="0"/>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5"/>
            <p:cNvSpPr/>
            <p:nvPr/>
          </p:nvSpPr>
          <p:spPr>
            <a:xfrm>
              <a:off x="6614301" y="1334786"/>
              <a:ext cx="83606" cy="56070"/>
            </a:xfrm>
            <a:custGeom>
              <a:rect b="b" l="l" r="r" t="t"/>
              <a:pathLst>
                <a:path extrusionOk="0" h="1012" w="1509">
                  <a:moveTo>
                    <a:pt x="0" y="1"/>
                  </a:moveTo>
                  <a:cubicBezTo>
                    <a:pt x="54" y="168"/>
                    <a:pt x="120" y="332"/>
                    <a:pt x="181" y="492"/>
                  </a:cubicBezTo>
                  <a:cubicBezTo>
                    <a:pt x="246" y="656"/>
                    <a:pt x="314" y="817"/>
                    <a:pt x="382" y="977"/>
                  </a:cubicBezTo>
                  <a:lnTo>
                    <a:pt x="396" y="1012"/>
                  </a:lnTo>
                  <a:lnTo>
                    <a:pt x="427" y="1001"/>
                  </a:lnTo>
                  <a:cubicBezTo>
                    <a:pt x="611" y="943"/>
                    <a:pt x="791" y="882"/>
                    <a:pt x="973" y="817"/>
                  </a:cubicBezTo>
                  <a:lnTo>
                    <a:pt x="1242" y="718"/>
                  </a:lnTo>
                  <a:cubicBezTo>
                    <a:pt x="1331" y="684"/>
                    <a:pt x="1420" y="650"/>
                    <a:pt x="1508" y="609"/>
                  </a:cubicBezTo>
                  <a:lnTo>
                    <a:pt x="1508" y="609"/>
                  </a:lnTo>
                  <a:lnTo>
                    <a:pt x="1232" y="680"/>
                  </a:lnTo>
                  <a:lnTo>
                    <a:pt x="952" y="759"/>
                  </a:lnTo>
                  <a:cubicBezTo>
                    <a:pt x="782" y="810"/>
                    <a:pt x="609" y="862"/>
                    <a:pt x="436" y="915"/>
                  </a:cubicBezTo>
                  <a:lnTo>
                    <a:pt x="436" y="915"/>
                  </a:lnTo>
                  <a:cubicBezTo>
                    <a:pt x="370" y="769"/>
                    <a:pt x="305" y="619"/>
                    <a:pt x="232" y="472"/>
                  </a:cubicBezTo>
                  <a:cubicBezTo>
                    <a:pt x="161" y="311"/>
                    <a:pt x="82" y="155"/>
                    <a:pt x="0" y="1"/>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 name="Google Shape;162;p35"/>
          <p:cNvSpPr/>
          <p:nvPr/>
        </p:nvSpPr>
        <p:spPr>
          <a:xfrm flipH="1">
            <a:off x="388000"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5"/>
          <p:cNvSpPr txBox="1"/>
          <p:nvPr>
            <p:ph type="ctrTitle"/>
          </p:nvPr>
        </p:nvSpPr>
        <p:spPr>
          <a:xfrm>
            <a:off x="3351750" y="397650"/>
            <a:ext cx="5118600" cy="59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6">
  <p:cSld name="CUSTOM_17_2_1_1_2_2_1_1_1_1">
    <p:bg>
      <p:bgPr>
        <a:solidFill>
          <a:srgbClr val="A5DDDA">
            <a:alpha val="71764"/>
          </a:srgbClr>
        </a:solidFill>
      </p:bgPr>
    </p:bg>
    <p:spTree>
      <p:nvGrpSpPr>
        <p:cNvPr id="164" name="Shape 164"/>
        <p:cNvGrpSpPr/>
        <p:nvPr/>
      </p:nvGrpSpPr>
      <p:grpSpPr>
        <a:xfrm>
          <a:off x="0" y="0"/>
          <a:ext cx="0" cy="0"/>
          <a:chOff x="0" y="0"/>
          <a:chExt cx="0" cy="0"/>
        </a:xfrm>
      </p:grpSpPr>
      <p:sp>
        <p:nvSpPr>
          <p:cNvPr id="165" name="Google Shape;165;p36"/>
          <p:cNvSpPr/>
          <p:nvPr/>
        </p:nvSpPr>
        <p:spPr>
          <a:xfrm>
            <a:off x="394800" y="397650"/>
            <a:ext cx="8354400" cy="43482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6"/>
          <p:cNvSpPr txBox="1"/>
          <p:nvPr>
            <p:ph idx="1" type="subTitle"/>
          </p:nvPr>
        </p:nvSpPr>
        <p:spPr>
          <a:xfrm flipH="1">
            <a:off x="956300" y="1521075"/>
            <a:ext cx="54918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67" name="Google Shape;167;p36"/>
          <p:cNvSpPr txBox="1"/>
          <p:nvPr>
            <p:ph type="ctrTitle"/>
          </p:nvPr>
        </p:nvSpPr>
        <p:spPr>
          <a:xfrm>
            <a:off x="956300" y="930075"/>
            <a:ext cx="2440500" cy="591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A5DDDA">
            <a:alpha val="71764"/>
          </a:srgbClr>
        </a:solidFill>
      </p:bgPr>
    </p:bg>
    <p:spTree>
      <p:nvGrpSpPr>
        <p:cNvPr id="168" name="Shape 16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3" name="Shape 173"/>
        <p:cNvGrpSpPr/>
        <p:nvPr/>
      </p:nvGrpSpPr>
      <p:grpSpPr>
        <a:xfrm>
          <a:off x="0" y="0"/>
          <a:ext cx="0" cy="0"/>
          <a:chOff x="0" y="0"/>
          <a:chExt cx="0" cy="0"/>
        </a:xfrm>
      </p:grpSpPr>
      <p:sp>
        <p:nvSpPr>
          <p:cNvPr id="174" name="Google Shape;174;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5" name="Google Shape;175;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6" name="Google Shape;17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7" name="Shape 177"/>
        <p:cNvGrpSpPr/>
        <p:nvPr/>
      </p:nvGrpSpPr>
      <p:grpSpPr>
        <a:xfrm>
          <a:off x="0" y="0"/>
          <a:ext cx="0" cy="0"/>
          <a:chOff x="0" y="0"/>
          <a:chExt cx="0" cy="0"/>
        </a:xfrm>
      </p:grpSpPr>
      <p:sp>
        <p:nvSpPr>
          <p:cNvPr id="178" name="Google Shape;178;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9" name="Google Shape;17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p:cSld name="CUSTOM_17_2">
    <p:bg>
      <p:bgPr>
        <a:solidFill>
          <a:srgbClr val="A5DDDA">
            <a:alpha val="71764"/>
          </a:srgbClr>
        </a:solidFill>
      </p:bgPr>
    </p:bg>
    <p:spTree>
      <p:nvGrpSpPr>
        <p:cNvPr id="13" name="Shape 13"/>
        <p:cNvGrpSpPr/>
        <p:nvPr/>
      </p:nvGrpSpPr>
      <p:grpSpPr>
        <a:xfrm>
          <a:off x="0" y="0"/>
          <a:ext cx="0" cy="0"/>
          <a:chOff x="0" y="0"/>
          <a:chExt cx="0" cy="0"/>
        </a:xfrm>
      </p:grpSpPr>
      <p:sp>
        <p:nvSpPr>
          <p:cNvPr id="14" name="Google Shape;14;p20"/>
          <p:cNvSpPr/>
          <p:nvPr/>
        </p:nvSpPr>
        <p:spPr>
          <a:xfrm>
            <a:off x="382675" y="397650"/>
            <a:ext cx="1157700" cy="36783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0"/>
          <p:cNvSpPr/>
          <p:nvPr/>
        </p:nvSpPr>
        <p:spPr>
          <a:xfrm>
            <a:off x="100" y="4427567"/>
            <a:ext cx="9144000" cy="717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0"/>
          <p:cNvSpPr txBox="1"/>
          <p:nvPr>
            <p:ph type="ctrTitle"/>
          </p:nvPr>
        </p:nvSpPr>
        <p:spPr>
          <a:xfrm>
            <a:off x="532475" y="2283175"/>
            <a:ext cx="5118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7C3E"/>
              </a:buClr>
              <a:buSzPts val="5000"/>
              <a:buNone/>
              <a:defRPr b="0" sz="50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
        <p:nvSpPr>
          <p:cNvPr id="17" name="Google Shape;17;p20"/>
          <p:cNvSpPr txBox="1"/>
          <p:nvPr>
            <p:ph idx="2" type="title"/>
          </p:nvPr>
        </p:nvSpPr>
        <p:spPr>
          <a:xfrm>
            <a:off x="532470" y="1528325"/>
            <a:ext cx="26670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7C3E"/>
              </a:buClr>
              <a:buSzPts val="7200"/>
              <a:buNone/>
              <a:defRPr b="0" sz="7200">
                <a:solidFill>
                  <a:srgbClr val="FF7C3E"/>
                </a:solidFill>
              </a:defRPr>
            </a:lvl1pPr>
            <a:lvl2pPr lvl="1" algn="l">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2pPr>
            <a:lvl3pPr lvl="2" algn="l">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3pPr>
            <a:lvl4pPr lvl="3" algn="l">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4pPr>
            <a:lvl5pPr lvl="4" algn="l">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5pPr>
            <a:lvl6pPr lvl="5" algn="l">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6pPr>
            <a:lvl7pPr lvl="6" algn="l">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7pPr>
            <a:lvl8pPr lvl="7" algn="l">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8pPr>
            <a:lvl9pPr lvl="8" algn="l">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0" name="Shape 180"/>
        <p:cNvGrpSpPr/>
        <p:nvPr/>
      </p:nvGrpSpPr>
      <p:grpSpPr>
        <a:xfrm>
          <a:off x="0" y="0"/>
          <a:ext cx="0" cy="0"/>
          <a:chOff x="0" y="0"/>
          <a:chExt cx="0" cy="0"/>
        </a:xfrm>
      </p:grpSpPr>
      <p:sp>
        <p:nvSpPr>
          <p:cNvPr id="181" name="Google Shape;18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 name="Google Shape;182;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3" name="Google Shape;18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4" name="Shape 184"/>
        <p:cNvGrpSpPr/>
        <p:nvPr/>
      </p:nvGrpSpPr>
      <p:grpSpPr>
        <a:xfrm>
          <a:off x="0" y="0"/>
          <a:ext cx="0" cy="0"/>
          <a:chOff x="0" y="0"/>
          <a:chExt cx="0" cy="0"/>
        </a:xfrm>
      </p:grpSpPr>
      <p:sp>
        <p:nvSpPr>
          <p:cNvPr id="185" name="Google Shape;185;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6" name="Google Shape;186;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7" name="Google Shape;187;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8" name="Google Shape;18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 name="Shape 189"/>
        <p:cNvGrpSpPr/>
        <p:nvPr/>
      </p:nvGrpSpPr>
      <p:grpSpPr>
        <a:xfrm>
          <a:off x="0" y="0"/>
          <a:ext cx="0" cy="0"/>
          <a:chOff x="0" y="0"/>
          <a:chExt cx="0" cy="0"/>
        </a:xfrm>
      </p:grpSpPr>
      <p:sp>
        <p:nvSpPr>
          <p:cNvPr id="190" name="Google Shape;190;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 name="Google Shape;19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2" name="Shape 192"/>
        <p:cNvGrpSpPr/>
        <p:nvPr/>
      </p:nvGrpSpPr>
      <p:grpSpPr>
        <a:xfrm>
          <a:off x="0" y="0"/>
          <a:ext cx="0" cy="0"/>
          <a:chOff x="0" y="0"/>
          <a:chExt cx="0" cy="0"/>
        </a:xfrm>
      </p:grpSpPr>
      <p:sp>
        <p:nvSpPr>
          <p:cNvPr id="193" name="Google Shape;193;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4" name="Google Shape;194;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5" name="Google Shape;19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sp>
        <p:nvSpPr>
          <p:cNvPr id="197" name="Google Shape;197;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8" name="Google Shape;19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9" name="Shape 199"/>
        <p:cNvGrpSpPr/>
        <p:nvPr/>
      </p:nvGrpSpPr>
      <p:grpSpPr>
        <a:xfrm>
          <a:off x="0" y="0"/>
          <a:ext cx="0" cy="0"/>
          <a:chOff x="0" y="0"/>
          <a:chExt cx="0" cy="0"/>
        </a:xfrm>
      </p:grpSpPr>
      <p:sp>
        <p:nvSpPr>
          <p:cNvPr id="200" name="Google Shape;200;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2" name="Google Shape;202;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3" name="Google Shape;203;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4" name="Google Shape;20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5" name="Shape 205"/>
        <p:cNvGrpSpPr/>
        <p:nvPr/>
      </p:nvGrpSpPr>
      <p:grpSpPr>
        <a:xfrm>
          <a:off x="0" y="0"/>
          <a:ext cx="0" cy="0"/>
          <a:chOff x="0" y="0"/>
          <a:chExt cx="0" cy="0"/>
        </a:xfrm>
      </p:grpSpPr>
      <p:sp>
        <p:nvSpPr>
          <p:cNvPr id="206" name="Google Shape;206;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07" name="Google Shape;20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8" name="Shape 208"/>
        <p:cNvGrpSpPr/>
        <p:nvPr/>
      </p:nvGrpSpPr>
      <p:grpSpPr>
        <a:xfrm>
          <a:off x="0" y="0"/>
          <a:ext cx="0" cy="0"/>
          <a:chOff x="0" y="0"/>
          <a:chExt cx="0" cy="0"/>
        </a:xfrm>
      </p:grpSpPr>
      <p:sp>
        <p:nvSpPr>
          <p:cNvPr id="209" name="Google Shape;209;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0" name="Google Shape;210;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1" name="Google Shape;21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 name="Shape 212"/>
        <p:cNvGrpSpPr/>
        <p:nvPr/>
      </p:nvGrpSpPr>
      <p:grpSpPr>
        <a:xfrm>
          <a:off x="0" y="0"/>
          <a:ext cx="0" cy="0"/>
          <a:chOff x="0" y="0"/>
          <a:chExt cx="0" cy="0"/>
        </a:xfrm>
      </p:grpSpPr>
      <p:sp>
        <p:nvSpPr>
          <p:cNvPr id="213" name="Google Shape;21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_1_1">
    <p:bg>
      <p:bgPr>
        <a:solidFill>
          <a:srgbClr val="A5DDDA">
            <a:alpha val="71764"/>
          </a:srgbClr>
        </a:solidFill>
      </p:bgPr>
    </p:bg>
    <p:spTree>
      <p:nvGrpSpPr>
        <p:cNvPr id="18" name="Shape 18"/>
        <p:cNvGrpSpPr/>
        <p:nvPr/>
      </p:nvGrpSpPr>
      <p:grpSpPr>
        <a:xfrm>
          <a:off x="0" y="0"/>
          <a:ext cx="0" cy="0"/>
          <a:chOff x="0" y="0"/>
          <a:chExt cx="0" cy="0"/>
        </a:xfrm>
      </p:grpSpPr>
      <p:sp>
        <p:nvSpPr>
          <p:cNvPr id="19" name="Google Shape;19;p23"/>
          <p:cNvSpPr/>
          <p:nvPr/>
        </p:nvSpPr>
        <p:spPr>
          <a:xfrm>
            <a:off x="382675"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3"/>
          <p:cNvSpPr txBox="1"/>
          <p:nvPr>
            <p:ph type="ctrTitle"/>
          </p:nvPr>
        </p:nvSpPr>
        <p:spPr>
          <a:xfrm>
            <a:off x="3742025" y="397650"/>
            <a:ext cx="4728300" cy="59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
        <p:nvSpPr>
          <p:cNvPr id="21" name="Google Shape;21;p23"/>
          <p:cNvSpPr/>
          <p:nvPr/>
        </p:nvSpPr>
        <p:spPr>
          <a:xfrm>
            <a:off x="6233224" y="1309000"/>
            <a:ext cx="2528100" cy="34368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3"/>
          <p:cNvSpPr/>
          <p:nvPr/>
        </p:nvSpPr>
        <p:spPr>
          <a:xfrm>
            <a:off x="382675" y="1309000"/>
            <a:ext cx="2528100" cy="34368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3"/>
          <p:cNvSpPr/>
          <p:nvPr/>
        </p:nvSpPr>
        <p:spPr>
          <a:xfrm>
            <a:off x="3307947" y="1309000"/>
            <a:ext cx="2528100" cy="34368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3"/>
          <p:cNvSpPr txBox="1"/>
          <p:nvPr>
            <p:ph idx="1" type="subTitle"/>
          </p:nvPr>
        </p:nvSpPr>
        <p:spPr>
          <a:xfrm flipH="1">
            <a:off x="775475" y="2804938"/>
            <a:ext cx="17424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 name="Google Shape;25;p23"/>
          <p:cNvSpPr txBox="1"/>
          <p:nvPr>
            <p:ph idx="2" type="subTitle"/>
          </p:nvPr>
        </p:nvSpPr>
        <p:spPr>
          <a:xfrm flipH="1">
            <a:off x="426474" y="2232562"/>
            <a:ext cx="24405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26" name="Google Shape;26;p23"/>
          <p:cNvSpPr txBox="1"/>
          <p:nvPr>
            <p:ph idx="3" type="subTitle"/>
          </p:nvPr>
        </p:nvSpPr>
        <p:spPr>
          <a:xfrm flipH="1">
            <a:off x="3700750" y="2804938"/>
            <a:ext cx="17424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 name="Google Shape;27;p23"/>
          <p:cNvSpPr txBox="1"/>
          <p:nvPr>
            <p:ph idx="4" type="subTitle"/>
          </p:nvPr>
        </p:nvSpPr>
        <p:spPr>
          <a:xfrm flipH="1">
            <a:off x="3351749" y="2232562"/>
            <a:ext cx="24405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28" name="Google Shape;28;p23"/>
          <p:cNvSpPr txBox="1"/>
          <p:nvPr>
            <p:ph idx="5" type="subTitle"/>
          </p:nvPr>
        </p:nvSpPr>
        <p:spPr>
          <a:xfrm flipH="1">
            <a:off x="6626025" y="2804938"/>
            <a:ext cx="17424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 name="Google Shape;29;p23"/>
          <p:cNvSpPr txBox="1"/>
          <p:nvPr>
            <p:ph idx="6" type="subTitle"/>
          </p:nvPr>
        </p:nvSpPr>
        <p:spPr>
          <a:xfrm flipH="1">
            <a:off x="6277024" y="2232562"/>
            <a:ext cx="24405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_2_1_1_2_2_1_1_1">
    <p:bg>
      <p:bgPr>
        <a:solidFill>
          <a:srgbClr val="A5DDDA">
            <a:alpha val="71764"/>
          </a:srgbClr>
        </a:solidFill>
      </p:bgPr>
    </p:bg>
    <p:spTree>
      <p:nvGrpSpPr>
        <p:cNvPr id="30" name="Shape 30"/>
        <p:cNvGrpSpPr/>
        <p:nvPr/>
      </p:nvGrpSpPr>
      <p:grpSpPr>
        <a:xfrm>
          <a:off x="0" y="0"/>
          <a:ext cx="0" cy="0"/>
          <a:chOff x="0" y="0"/>
          <a:chExt cx="0" cy="0"/>
        </a:xfrm>
      </p:grpSpPr>
      <p:sp>
        <p:nvSpPr>
          <p:cNvPr id="31" name="Google Shape;31;p24"/>
          <p:cNvSpPr/>
          <p:nvPr/>
        </p:nvSpPr>
        <p:spPr>
          <a:xfrm>
            <a:off x="382675" y="397650"/>
            <a:ext cx="3588000" cy="43482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4"/>
          <p:cNvSpPr txBox="1"/>
          <p:nvPr>
            <p:ph idx="1" type="subTitle"/>
          </p:nvPr>
        </p:nvSpPr>
        <p:spPr>
          <a:xfrm flipH="1">
            <a:off x="956400" y="2448700"/>
            <a:ext cx="23661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3" name="Google Shape;33;p24"/>
          <p:cNvSpPr txBox="1"/>
          <p:nvPr>
            <p:ph type="ctrTitle"/>
          </p:nvPr>
        </p:nvSpPr>
        <p:spPr>
          <a:xfrm>
            <a:off x="956400" y="1867000"/>
            <a:ext cx="2440500" cy="591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solidFill>
          <a:srgbClr val="A5DDDA">
            <a:alpha val="71764"/>
          </a:srgbClr>
        </a:solidFill>
      </p:bgPr>
    </p:bg>
    <p:spTree>
      <p:nvGrpSpPr>
        <p:cNvPr id="34" name="Shape 34"/>
        <p:cNvGrpSpPr/>
        <p:nvPr/>
      </p:nvGrpSpPr>
      <p:grpSpPr>
        <a:xfrm>
          <a:off x="0" y="0"/>
          <a:ext cx="0" cy="0"/>
          <a:chOff x="0" y="0"/>
          <a:chExt cx="0" cy="0"/>
        </a:xfrm>
      </p:grpSpPr>
      <p:sp>
        <p:nvSpPr>
          <p:cNvPr id="35" name="Google Shape;35;p25"/>
          <p:cNvSpPr/>
          <p:nvPr/>
        </p:nvSpPr>
        <p:spPr>
          <a:xfrm>
            <a:off x="4706700" y="397650"/>
            <a:ext cx="4437300" cy="36783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5"/>
          <p:cNvSpPr/>
          <p:nvPr/>
        </p:nvSpPr>
        <p:spPr>
          <a:xfrm>
            <a:off x="382675" y="397650"/>
            <a:ext cx="1157700" cy="36783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5"/>
          <p:cNvSpPr/>
          <p:nvPr/>
        </p:nvSpPr>
        <p:spPr>
          <a:xfrm>
            <a:off x="100" y="4426500"/>
            <a:ext cx="9144000" cy="717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5"/>
          <p:cNvSpPr txBox="1"/>
          <p:nvPr>
            <p:ph type="ctrTitle"/>
          </p:nvPr>
        </p:nvSpPr>
        <p:spPr>
          <a:xfrm>
            <a:off x="5810800" y="635800"/>
            <a:ext cx="29514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p:txBody>
      </p:sp>
      <p:sp>
        <p:nvSpPr>
          <p:cNvPr id="39" name="Google Shape;39;p25"/>
          <p:cNvSpPr txBox="1"/>
          <p:nvPr>
            <p:ph idx="1" type="subTitle"/>
          </p:nvPr>
        </p:nvSpPr>
        <p:spPr>
          <a:xfrm>
            <a:off x="5810800" y="1031500"/>
            <a:ext cx="3675300" cy="31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p:txBody>
      </p:sp>
      <p:sp>
        <p:nvSpPr>
          <p:cNvPr id="40" name="Google Shape;40;p25"/>
          <p:cNvSpPr txBox="1"/>
          <p:nvPr>
            <p:ph idx="2" type="title"/>
          </p:nvPr>
        </p:nvSpPr>
        <p:spPr>
          <a:xfrm>
            <a:off x="4114235" y="638011"/>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3600"/>
              <a:buNone/>
              <a:defRPr b="0" sz="3600">
                <a:solidFill>
                  <a:srgbClr val="FF7C3E"/>
                </a:solidFill>
              </a:defRPr>
            </a:lvl1pPr>
            <a:lvl2pPr lvl="1"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9pPr>
          </a:lstStyle>
          <a:p/>
        </p:txBody>
      </p:sp>
      <p:sp>
        <p:nvSpPr>
          <p:cNvPr id="41" name="Google Shape;41;p25"/>
          <p:cNvSpPr txBox="1"/>
          <p:nvPr>
            <p:ph idx="3" type="ctrTitle"/>
          </p:nvPr>
        </p:nvSpPr>
        <p:spPr>
          <a:xfrm>
            <a:off x="532475" y="1763700"/>
            <a:ext cx="3440700" cy="94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7C3E"/>
              </a:buClr>
              <a:buSzPts val="3600"/>
              <a:buNone/>
              <a:defRPr sz="3600">
                <a:solidFill>
                  <a:srgbClr val="FF7C3E"/>
                </a:solidFill>
              </a:defRPr>
            </a:lvl1pPr>
            <a:lvl2pPr lvl="1" algn="l">
              <a:lnSpc>
                <a:spcPct val="100000"/>
              </a:lnSpc>
              <a:spcBef>
                <a:spcPts val="0"/>
              </a:spcBef>
              <a:spcAft>
                <a:spcPts val="0"/>
              </a:spcAft>
              <a:buClr>
                <a:srgbClr val="FF7C3E"/>
              </a:buClr>
              <a:buSzPts val="1800"/>
              <a:buNone/>
              <a:defRPr sz="1800">
                <a:solidFill>
                  <a:srgbClr val="FF7C3E"/>
                </a:solidFill>
              </a:defRPr>
            </a:lvl2pPr>
            <a:lvl3pPr lvl="2" algn="l">
              <a:lnSpc>
                <a:spcPct val="100000"/>
              </a:lnSpc>
              <a:spcBef>
                <a:spcPts val="0"/>
              </a:spcBef>
              <a:spcAft>
                <a:spcPts val="0"/>
              </a:spcAft>
              <a:buClr>
                <a:srgbClr val="FF7C3E"/>
              </a:buClr>
              <a:buSzPts val="1800"/>
              <a:buNone/>
              <a:defRPr sz="1800">
                <a:solidFill>
                  <a:srgbClr val="FF7C3E"/>
                </a:solidFill>
              </a:defRPr>
            </a:lvl3pPr>
            <a:lvl4pPr lvl="3" algn="l">
              <a:lnSpc>
                <a:spcPct val="100000"/>
              </a:lnSpc>
              <a:spcBef>
                <a:spcPts val="0"/>
              </a:spcBef>
              <a:spcAft>
                <a:spcPts val="0"/>
              </a:spcAft>
              <a:buClr>
                <a:srgbClr val="FF7C3E"/>
              </a:buClr>
              <a:buSzPts val="1800"/>
              <a:buNone/>
              <a:defRPr sz="1800">
                <a:solidFill>
                  <a:srgbClr val="FF7C3E"/>
                </a:solidFill>
              </a:defRPr>
            </a:lvl4pPr>
            <a:lvl5pPr lvl="4" algn="l">
              <a:lnSpc>
                <a:spcPct val="100000"/>
              </a:lnSpc>
              <a:spcBef>
                <a:spcPts val="0"/>
              </a:spcBef>
              <a:spcAft>
                <a:spcPts val="0"/>
              </a:spcAft>
              <a:buClr>
                <a:srgbClr val="FF7C3E"/>
              </a:buClr>
              <a:buSzPts val="1800"/>
              <a:buNone/>
              <a:defRPr sz="1800">
                <a:solidFill>
                  <a:srgbClr val="FF7C3E"/>
                </a:solidFill>
              </a:defRPr>
            </a:lvl5pPr>
            <a:lvl6pPr lvl="5" algn="l">
              <a:lnSpc>
                <a:spcPct val="100000"/>
              </a:lnSpc>
              <a:spcBef>
                <a:spcPts val="0"/>
              </a:spcBef>
              <a:spcAft>
                <a:spcPts val="0"/>
              </a:spcAft>
              <a:buClr>
                <a:srgbClr val="FF7C3E"/>
              </a:buClr>
              <a:buSzPts val="1800"/>
              <a:buNone/>
              <a:defRPr sz="1800">
                <a:solidFill>
                  <a:srgbClr val="FF7C3E"/>
                </a:solidFill>
              </a:defRPr>
            </a:lvl6pPr>
            <a:lvl7pPr lvl="6" algn="l">
              <a:lnSpc>
                <a:spcPct val="100000"/>
              </a:lnSpc>
              <a:spcBef>
                <a:spcPts val="0"/>
              </a:spcBef>
              <a:spcAft>
                <a:spcPts val="0"/>
              </a:spcAft>
              <a:buClr>
                <a:srgbClr val="FF7C3E"/>
              </a:buClr>
              <a:buSzPts val="1800"/>
              <a:buNone/>
              <a:defRPr sz="1800">
                <a:solidFill>
                  <a:srgbClr val="FF7C3E"/>
                </a:solidFill>
              </a:defRPr>
            </a:lvl7pPr>
            <a:lvl8pPr lvl="7" algn="l">
              <a:lnSpc>
                <a:spcPct val="100000"/>
              </a:lnSpc>
              <a:spcBef>
                <a:spcPts val="0"/>
              </a:spcBef>
              <a:spcAft>
                <a:spcPts val="0"/>
              </a:spcAft>
              <a:buClr>
                <a:srgbClr val="FF7C3E"/>
              </a:buClr>
              <a:buSzPts val="1800"/>
              <a:buNone/>
              <a:defRPr sz="1800">
                <a:solidFill>
                  <a:srgbClr val="FF7C3E"/>
                </a:solidFill>
              </a:defRPr>
            </a:lvl8pPr>
            <a:lvl9pPr lvl="8" algn="l">
              <a:lnSpc>
                <a:spcPct val="100000"/>
              </a:lnSpc>
              <a:spcBef>
                <a:spcPts val="0"/>
              </a:spcBef>
              <a:spcAft>
                <a:spcPts val="0"/>
              </a:spcAft>
              <a:buClr>
                <a:srgbClr val="FF7C3E"/>
              </a:buClr>
              <a:buSzPts val="1800"/>
              <a:buNone/>
              <a:defRPr sz="1800">
                <a:solidFill>
                  <a:srgbClr val="FF7C3E"/>
                </a:solidFill>
              </a:defRPr>
            </a:lvl9pPr>
          </a:lstStyle>
          <a:p/>
        </p:txBody>
      </p:sp>
      <p:sp>
        <p:nvSpPr>
          <p:cNvPr id="42" name="Google Shape;42;p25"/>
          <p:cNvSpPr txBox="1"/>
          <p:nvPr>
            <p:ph idx="12" type="sldNum"/>
          </p:nvPr>
        </p:nvSpPr>
        <p:spPr>
          <a:xfrm>
            <a:off x="8556784" y="313670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s"/>
              <a:t>‹#›</a:t>
            </a:fld>
            <a:endParaRPr/>
          </a:p>
        </p:txBody>
      </p:sp>
      <p:sp>
        <p:nvSpPr>
          <p:cNvPr id="43" name="Google Shape;43;p25"/>
          <p:cNvSpPr txBox="1"/>
          <p:nvPr>
            <p:ph idx="4" type="ctrTitle"/>
          </p:nvPr>
        </p:nvSpPr>
        <p:spPr>
          <a:xfrm>
            <a:off x="5810800" y="1257375"/>
            <a:ext cx="29514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p:txBody>
      </p:sp>
      <p:sp>
        <p:nvSpPr>
          <p:cNvPr id="44" name="Google Shape;44;p25"/>
          <p:cNvSpPr txBox="1"/>
          <p:nvPr>
            <p:ph idx="5" type="subTitle"/>
          </p:nvPr>
        </p:nvSpPr>
        <p:spPr>
          <a:xfrm>
            <a:off x="5810800" y="1653075"/>
            <a:ext cx="3675300" cy="31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p:txBody>
      </p:sp>
      <p:sp>
        <p:nvSpPr>
          <p:cNvPr id="45" name="Google Shape;45;p25"/>
          <p:cNvSpPr txBox="1"/>
          <p:nvPr>
            <p:ph idx="6" type="title"/>
          </p:nvPr>
        </p:nvSpPr>
        <p:spPr>
          <a:xfrm>
            <a:off x="4114235" y="1259586"/>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3600"/>
              <a:buNone/>
              <a:defRPr b="0" sz="3600">
                <a:solidFill>
                  <a:srgbClr val="FF7C3E"/>
                </a:solidFill>
              </a:defRPr>
            </a:lvl1pPr>
            <a:lvl2pPr lvl="1"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9pPr>
          </a:lstStyle>
          <a:p/>
        </p:txBody>
      </p:sp>
      <p:sp>
        <p:nvSpPr>
          <p:cNvPr id="46" name="Google Shape;46;p25"/>
          <p:cNvSpPr txBox="1"/>
          <p:nvPr>
            <p:ph idx="7" type="ctrTitle"/>
          </p:nvPr>
        </p:nvSpPr>
        <p:spPr>
          <a:xfrm>
            <a:off x="5810800" y="1882750"/>
            <a:ext cx="29514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p:txBody>
      </p:sp>
      <p:sp>
        <p:nvSpPr>
          <p:cNvPr id="47" name="Google Shape;47;p25"/>
          <p:cNvSpPr txBox="1"/>
          <p:nvPr>
            <p:ph idx="8" type="subTitle"/>
          </p:nvPr>
        </p:nvSpPr>
        <p:spPr>
          <a:xfrm>
            <a:off x="5810800" y="2278450"/>
            <a:ext cx="3675300" cy="31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p:txBody>
      </p:sp>
      <p:sp>
        <p:nvSpPr>
          <p:cNvPr id="48" name="Google Shape;48;p25"/>
          <p:cNvSpPr txBox="1"/>
          <p:nvPr>
            <p:ph idx="9" type="title"/>
          </p:nvPr>
        </p:nvSpPr>
        <p:spPr>
          <a:xfrm>
            <a:off x="4114235" y="1884961"/>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3600"/>
              <a:buNone/>
              <a:defRPr b="0" sz="3600">
                <a:solidFill>
                  <a:srgbClr val="FF7C3E"/>
                </a:solidFill>
              </a:defRPr>
            </a:lvl1pPr>
            <a:lvl2pPr lvl="1"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9pPr>
          </a:lstStyle>
          <a:p/>
        </p:txBody>
      </p:sp>
      <p:sp>
        <p:nvSpPr>
          <p:cNvPr id="49" name="Google Shape;49;p25"/>
          <p:cNvSpPr txBox="1"/>
          <p:nvPr>
            <p:ph idx="13" type="ctrTitle"/>
          </p:nvPr>
        </p:nvSpPr>
        <p:spPr>
          <a:xfrm>
            <a:off x="5810800" y="2508125"/>
            <a:ext cx="29514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p:txBody>
      </p:sp>
      <p:sp>
        <p:nvSpPr>
          <p:cNvPr id="50" name="Google Shape;50;p25"/>
          <p:cNvSpPr txBox="1"/>
          <p:nvPr>
            <p:ph idx="14" type="subTitle"/>
          </p:nvPr>
        </p:nvSpPr>
        <p:spPr>
          <a:xfrm>
            <a:off x="5810800" y="2903825"/>
            <a:ext cx="3675300" cy="31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p:txBody>
      </p:sp>
      <p:sp>
        <p:nvSpPr>
          <p:cNvPr id="51" name="Google Shape;51;p25"/>
          <p:cNvSpPr txBox="1"/>
          <p:nvPr>
            <p:ph idx="15" type="title"/>
          </p:nvPr>
        </p:nvSpPr>
        <p:spPr>
          <a:xfrm>
            <a:off x="4114235" y="2510336"/>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3600"/>
              <a:buNone/>
              <a:defRPr b="0" sz="3600">
                <a:solidFill>
                  <a:srgbClr val="FF7C3E"/>
                </a:solidFill>
              </a:defRPr>
            </a:lvl1pPr>
            <a:lvl2pPr lvl="1"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9pPr>
          </a:lstStyle>
          <a:p/>
        </p:txBody>
      </p:sp>
      <p:sp>
        <p:nvSpPr>
          <p:cNvPr id="52" name="Google Shape;52;p25"/>
          <p:cNvSpPr txBox="1"/>
          <p:nvPr>
            <p:ph idx="16" type="ctrTitle"/>
          </p:nvPr>
        </p:nvSpPr>
        <p:spPr>
          <a:xfrm>
            <a:off x="5810800" y="3131900"/>
            <a:ext cx="29514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7C3E"/>
              </a:buClr>
              <a:buSzPts val="1400"/>
              <a:buNone/>
              <a:defRPr sz="1400">
                <a:solidFill>
                  <a:srgbClr val="FF7C3E"/>
                </a:solidFill>
              </a:defRPr>
            </a:lvl1pPr>
            <a:lvl2pPr lvl="1" algn="l">
              <a:lnSpc>
                <a:spcPct val="100000"/>
              </a:lnSpc>
              <a:spcBef>
                <a:spcPts val="0"/>
              </a:spcBef>
              <a:spcAft>
                <a:spcPts val="0"/>
              </a:spcAft>
              <a:buClr>
                <a:srgbClr val="FF7C3E"/>
              </a:buClr>
              <a:buSzPts val="1400"/>
              <a:buNone/>
              <a:defRPr sz="1400">
                <a:solidFill>
                  <a:srgbClr val="FF7C3E"/>
                </a:solidFill>
              </a:defRPr>
            </a:lvl2pPr>
            <a:lvl3pPr lvl="2" algn="l">
              <a:lnSpc>
                <a:spcPct val="100000"/>
              </a:lnSpc>
              <a:spcBef>
                <a:spcPts val="0"/>
              </a:spcBef>
              <a:spcAft>
                <a:spcPts val="0"/>
              </a:spcAft>
              <a:buClr>
                <a:srgbClr val="FF7C3E"/>
              </a:buClr>
              <a:buSzPts val="1400"/>
              <a:buNone/>
              <a:defRPr sz="1400">
                <a:solidFill>
                  <a:srgbClr val="FF7C3E"/>
                </a:solidFill>
              </a:defRPr>
            </a:lvl3pPr>
            <a:lvl4pPr lvl="3" algn="l">
              <a:lnSpc>
                <a:spcPct val="100000"/>
              </a:lnSpc>
              <a:spcBef>
                <a:spcPts val="0"/>
              </a:spcBef>
              <a:spcAft>
                <a:spcPts val="0"/>
              </a:spcAft>
              <a:buClr>
                <a:srgbClr val="FF7C3E"/>
              </a:buClr>
              <a:buSzPts val="1400"/>
              <a:buNone/>
              <a:defRPr sz="1400">
                <a:solidFill>
                  <a:srgbClr val="FF7C3E"/>
                </a:solidFill>
              </a:defRPr>
            </a:lvl4pPr>
            <a:lvl5pPr lvl="4" algn="l">
              <a:lnSpc>
                <a:spcPct val="100000"/>
              </a:lnSpc>
              <a:spcBef>
                <a:spcPts val="0"/>
              </a:spcBef>
              <a:spcAft>
                <a:spcPts val="0"/>
              </a:spcAft>
              <a:buClr>
                <a:srgbClr val="FF7C3E"/>
              </a:buClr>
              <a:buSzPts val="1400"/>
              <a:buNone/>
              <a:defRPr sz="1400">
                <a:solidFill>
                  <a:srgbClr val="FF7C3E"/>
                </a:solidFill>
              </a:defRPr>
            </a:lvl5pPr>
            <a:lvl6pPr lvl="5" algn="l">
              <a:lnSpc>
                <a:spcPct val="100000"/>
              </a:lnSpc>
              <a:spcBef>
                <a:spcPts val="0"/>
              </a:spcBef>
              <a:spcAft>
                <a:spcPts val="0"/>
              </a:spcAft>
              <a:buClr>
                <a:srgbClr val="FF7C3E"/>
              </a:buClr>
              <a:buSzPts val="1400"/>
              <a:buNone/>
              <a:defRPr sz="1400">
                <a:solidFill>
                  <a:srgbClr val="FF7C3E"/>
                </a:solidFill>
              </a:defRPr>
            </a:lvl6pPr>
            <a:lvl7pPr lvl="6" algn="l">
              <a:lnSpc>
                <a:spcPct val="100000"/>
              </a:lnSpc>
              <a:spcBef>
                <a:spcPts val="0"/>
              </a:spcBef>
              <a:spcAft>
                <a:spcPts val="0"/>
              </a:spcAft>
              <a:buClr>
                <a:srgbClr val="FF7C3E"/>
              </a:buClr>
              <a:buSzPts val="1400"/>
              <a:buNone/>
              <a:defRPr sz="1400">
                <a:solidFill>
                  <a:srgbClr val="FF7C3E"/>
                </a:solidFill>
              </a:defRPr>
            </a:lvl7pPr>
            <a:lvl8pPr lvl="7" algn="l">
              <a:lnSpc>
                <a:spcPct val="100000"/>
              </a:lnSpc>
              <a:spcBef>
                <a:spcPts val="0"/>
              </a:spcBef>
              <a:spcAft>
                <a:spcPts val="0"/>
              </a:spcAft>
              <a:buClr>
                <a:srgbClr val="FF7C3E"/>
              </a:buClr>
              <a:buSzPts val="1400"/>
              <a:buNone/>
              <a:defRPr sz="1400">
                <a:solidFill>
                  <a:srgbClr val="FF7C3E"/>
                </a:solidFill>
              </a:defRPr>
            </a:lvl8pPr>
            <a:lvl9pPr lvl="8" algn="l">
              <a:lnSpc>
                <a:spcPct val="100000"/>
              </a:lnSpc>
              <a:spcBef>
                <a:spcPts val="0"/>
              </a:spcBef>
              <a:spcAft>
                <a:spcPts val="0"/>
              </a:spcAft>
              <a:buClr>
                <a:srgbClr val="FF7C3E"/>
              </a:buClr>
              <a:buSzPts val="1400"/>
              <a:buNone/>
              <a:defRPr sz="1400">
                <a:solidFill>
                  <a:srgbClr val="FF7C3E"/>
                </a:solidFill>
              </a:defRPr>
            </a:lvl9pPr>
          </a:lstStyle>
          <a:p/>
        </p:txBody>
      </p:sp>
      <p:sp>
        <p:nvSpPr>
          <p:cNvPr id="53" name="Google Shape;53;p25"/>
          <p:cNvSpPr txBox="1"/>
          <p:nvPr>
            <p:ph idx="17" type="subTitle"/>
          </p:nvPr>
        </p:nvSpPr>
        <p:spPr>
          <a:xfrm>
            <a:off x="5810800" y="3527600"/>
            <a:ext cx="3675300" cy="31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100"/>
              <a:buNone/>
              <a:defRPr sz="1100">
                <a:solidFill>
                  <a:srgbClr val="434343"/>
                </a:solidFill>
              </a:defRPr>
            </a:lvl1pPr>
            <a:lvl2pPr lvl="1" algn="l">
              <a:lnSpc>
                <a:spcPct val="100000"/>
              </a:lnSpc>
              <a:spcBef>
                <a:spcPts val="0"/>
              </a:spcBef>
              <a:spcAft>
                <a:spcPts val="0"/>
              </a:spcAft>
              <a:buClr>
                <a:srgbClr val="434343"/>
              </a:buClr>
              <a:buSzPts val="1100"/>
              <a:buNone/>
              <a:defRPr sz="1100">
                <a:solidFill>
                  <a:srgbClr val="434343"/>
                </a:solidFill>
              </a:defRPr>
            </a:lvl2pPr>
            <a:lvl3pPr lvl="2" algn="l">
              <a:lnSpc>
                <a:spcPct val="100000"/>
              </a:lnSpc>
              <a:spcBef>
                <a:spcPts val="0"/>
              </a:spcBef>
              <a:spcAft>
                <a:spcPts val="0"/>
              </a:spcAft>
              <a:buClr>
                <a:srgbClr val="434343"/>
              </a:buClr>
              <a:buSzPts val="1100"/>
              <a:buNone/>
              <a:defRPr sz="1100">
                <a:solidFill>
                  <a:srgbClr val="434343"/>
                </a:solidFill>
              </a:defRPr>
            </a:lvl3pPr>
            <a:lvl4pPr lvl="3" algn="l">
              <a:lnSpc>
                <a:spcPct val="100000"/>
              </a:lnSpc>
              <a:spcBef>
                <a:spcPts val="0"/>
              </a:spcBef>
              <a:spcAft>
                <a:spcPts val="0"/>
              </a:spcAft>
              <a:buClr>
                <a:srgbClr val="434343"/>
              </a:buClr>
              <a:buSzPts val="1100"/>
              <a:buNone/>
              <a:defRPr sz="1100">
                <a:solidFill>
                  <a:srgbClr val="434343"/>
                </a:solidFill>
              </a:defRPr>
            </a:lvl4pPr>
            <a:lvl5pPr lvl="4" algn="l">
              <a:lnSpc>
                <a:spcPct val="100000"/>
              </a:lnSpc>
              <a:spcBef>
                <a:spcPts val="0"/>
              </a:spcBef>
              <a:spcAft>
                <a:spcPts val="0"/>
              </a:spcAft>
              <a:buClr>
                <a:srgbClr val="434343"/>
              </a:buClr>
              <a:buSzPts val="1100"/>
              <a:buNone/>
              <a:defRPr sz="1100">
                <a:solidFill>
                  <a:srgbClr val="434343"/>
                </a:solidFill>
              </a:defRPr>
            </a:lvl5pPr>
            <a:lvl6pPr lvl="5" algn="l">
              <a:lnSpc>
                <a:spcPct val="100000"/>
              </a:lnSpc>
              <a:spcBef>
                <a:spcPts val="0"/>
              </a:spcBef>
              <a:spcAft>
                <a:spcPts val="0"/>
              </a:spcAft>
              <a:buClr>
                <a:srgbClr val="434343"/>
              </a:buClr>
              <a:buSzPts val="1100"/>
              <a:buNone/>
              <a:defRPr sz="1100">
                <a:solidFill>
                  <a:srgbClr val="434343"/>
                </a:solidFill>
              </a:defRPr>
            </a:lvl6pPr>
            <a:lvl7pPr lvl="6" algn="l">
              <a:lnSpc>
                <a:spcPct val="100000"/>
              </a:lnSpc>
              <a:spcBef>
                <a:spcPts val="0"/>
              </a:spcBef>
              <a:spcAft>
                <a:spcPts val="0"/>
              </a:spcAft>
              <a:buClr>
                <a:srgbClr val="434343"/>
              </a:buClr>
              <a:buSzPts val="1100"/>
              <a:buNone/>
              <a:defRPr sz="1100">
                <a:solidFill>
                  <a:srgbClr val="434343"/>
                </a:solidFill>
              </a:defRPr>
            </a:lvl7pPr>
            <a:lvl8pPr lvl="7" algn="l">
              <a:lnSpc>
                <a:spcPct val="100000"/>
              </a:lnSpc>
              <a:spcBef>
                <a:spcPts val="0"/>
              </a:spcBef>
              <a:spcAft>
                <a:spcPts val="0"/>
              </a:spcAft>
              <a:buClr>
                <a:srgbClr val="434343"/>
              </a:buClr>
              <a:buSzPts val="1100"/>
              <a:buNone/>
              <a:defRPr sz="1100">
                <a:solidFill>
                  <a:srgbClr val="434343"/>
                </a:solidFill>
              </a:defRPr>
            </a:lvl8pPr>
            <a:lvl9pPr lvl="8" algn="l">
              <a:lnSpc>
                <a:spcPct val="100000"/>
              </a:lnSpc>
              <a:spcBef>
                <a:spcPts val="0"/>
              </a:spcBef>
              <a:spcAft>
                <a:spcPts val="0"/>
              </a:spcAft>
              <a:buClr>
                <a:srgbClr val="434343"/>
              </a:buClr>
              <a:buSzPts val="1100"/>
              <a:buNone/>
              <a:defRPr sz="1100">
                <a:solidFill>
                  <a:srgbClr val="434343"/>
                </a:solidFill>
              </a:defRPr>
            </a:lvl9pPr>
          </a:lstStyle>
          <a:p/>
        </p:txBody>
      </p:sp>
      <p:sp>
        <p:nvSpPr>
          <p:cNvPr id="54" name="Google Shape;54;p25"/>
          <p:cNvSpPr txBox="1"/>
          <p:nvPr>
            <p:ph idx="18" type="title"/>
          </p:nvPr>
        </p:nvSpPr>
        <p:spPr>
          <a:xfrm>
            <a:off x="4114235" y="3134111"/>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3600"/>
              <a:buNone/>
              <a:defRPr b="0" sz="3600">
                <a:solidFill>
                  <a:srgbClr val="FF7C3E"/>
                </a:solidFill>
              </a:defRPr>
            </a:lvl1pPr>
            <a:lvl2pPr lvl="1"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2pPr>
            <a:lvl3pPr lvl="2"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3pPr>
            <a:lvl4pPr lvl="3"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4pPr>
            <a:lvl5pPr lvl="4"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5pPr>
            <a:lvl6pPr lvl="5"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6pPr>
            <a:lvl7pPr lvl="6"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7pPr>
            <a:lvl8pPr lvl="7"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8pPr>
            <a:lvl9pPr lvl="8" algn="r">
              <a:lnSpc>
                <a:spcPct val="100000"/>
              </a:lnSpc>
              <a:spcBef>
                <a:spcPts val="0"/>
              </a:spcBef>
              <a:spcAft>
                <a:spcPts val="0"/>
              </a:spcAft>
              <a:buClr>
                <a:srgbClr val="FF7C3E"/>
              </a:buClr>
              <a:buSzPts val="3600"/>
              <a:buFont typeface="Fira Sans Extra Condensed"/>
              <a:buNone/>
              <a:defRPr b="0" sz="3600">
                <a:solidFill>
                  <a:srgbClr val="FF7C3E"/>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7_1">
    <p:bg>
      <p:bgPr>
        <a:solidFill>
          <a:srgbClr val="A5DDDA">
            <a:alpha val="71764"/>
          </a:srgbClr>
        </a:solidFill>
      </p:bgPr>
    </p:bg>
    <p:spTree>
      <p:nvGrpSpPr>
        <p:cNvPr id="55" name="Shape 55"/>
        <p:cNvGrpSpPr/>
        <p:nvPr/>
      </p:nvGrpSpPr>
      <p:grpSpPr>
        <a:xfrm>
          <a:off x="0" y="0"/>
          <a:ext cx="0" cy="0"/>
          <a:chOff x="0" y="0"/>
          <a:chExt cx="0" cy="0"/>
        </a:xfrm>
      </p:grpSpPr>
      <p:sp>
        <p:nvSpPr>
          <p:cNvPr id="56" name="Google Shape;56;p26"/>
          <p:cNvSpPr txBox="1"/>
          <p:nvPr>
            <p:ph idx="12" type="sldNum"/>
          </p:nvPr>
        </p:nvSpPr>
        <p:spPr>
          <a:xfrm>
            <a:off x="8556784" y="313670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1pPr>
            <a:lvl2pPr indent="0" lvl="1"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2pPr>
            <a:lvl3pPr indent="0" lvl="2"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3pPr>
            <a:lvl4pPr indent="0" lvl="3"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4pPr>
            <a:lvl5pPr indent="0" lvl="4"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5pPr>
            <a:lvl6pPr indent="0" lvl="5"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6pPr>
            <a:lvl7pPr indent="0" lvl="6"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7pPr>
            <a:lvl8pPr indent="0" lvl="7"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8pPr>
            <a:lvl9pPr indent="0" lvl="8" marL="0" marR="0" rtl="0" algn="ctr">
              <a:lnSpc>
                <a:spcPct val="100000"/>
              </a:lnSpc>
              <a:spcBef>
                <a:spcPts val="0"/>
              </a:spcBef>
              <a:spcAft>
                <a:spcPts val="0"/>
              </a:spcAft>
              <a:buClr>
                <a:srgbClr val="000000"/>
              </a:buClr>
              <a:buSzPts val="1400"/>
              <a:buFont typeface="Arial"/>
              <a:buNone/>
              <a:defRPr b="0" i="0" sz="1400" u="none" cap="none" strike="noStrike">
                <a:solidFill>
                  <a:srgbClr val="F4F2F2"/>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s"/>
              <a:t>‹#›</a:t>
            </a:fld>
            <a:endParaRPr/>
          </a:p>
        </p:txBody>
      </p:sp>
      <p:sp>
        <p:nvSpPr>
          <p:cNvPr id="57" name="Google Shape;57;p26"/>
          <p:cNvSpPr/>
          <p:nvPr/>
        </p:nvSpPr>
        <p:spPr>
          <a:xfrm>
            <a:off x="382675" y="397650"/>
            <a:ext cx="8378700" cy="43482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 name="Google Shape;58;p26"/>
          <p:cNvCxnSpPr/>
          <p:nvPr/>
        </p:nvCxnSpPr>
        <p:spPr>
          <a:xfrm>
            <a:off x="3834150" y="2653325"/>
            <a:ext cx="1475700" cy="0"/>
          </a:xfrm>
          <a:prstGeom prst="straightConnector1">
            <a:avLst/>
          </a:prstGeom>
          <a:noFill/>
          <a:ln cap="flat" cmpd="sng" w="28575">
            <a:solidFill>
              <a:srgbClr val="FF7C3E"/>
            </a:solidFill>
            <a:prstDash val="solid"/>
            <a:round/>
            <a:headEnd len="sm" w="sm" type="none"/>
            <a:tailEnd len="sm" w="sm" type="none"/>
          </a:ln>
        </p:spPr>
      </p:cxnSp>
      <p:sp>
        <p:nvSpPr>
          <p:cNvPr id="59" name="Google Shape;59;p26"/>
          <p:cNvSpPr txBox="1"/>
          <p:nvPr>
            <p:ph type="ctrTitle"/>
          </p:nvPr>
        </p:nvSpPr>
        <p:spPr>
          <a:xfrm>
            <a:off x="382650" y="776000"/>
            <a:ext cx="8378700" cy="17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500"/>
              <a:buNone/>
              <a:defRPr sz="5500"/>
            </a:lvl1pPr>
            <a:lvl2pPr lvl="1" algn="ctr">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2pPr>
            <a:lvl3pPr lvl="2" algn="ctr">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3pPr>
            <a:lvl4pPr lvl="3" algn="ctr">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4pPr>
            <a:lvl5pPr lvl="4" algn="ctr">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5pPr>
            <a:lvl6pPr lvl="5" algn="ctr">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6pPr>
            <a:lvl7pPr lvl="6" algn="ctr">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7pPr>
            <a:lvl8pPr lvl="7" algn="ctr">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8pPr>
            <a:lvl9pPr lvl="8" algn="ctr">
              <a:lnSpc>
                <a:spcPct val="100000"/>
              </a:lnSpc>
              <a:spcBef>
                <a:spcPts val="0"/>
              </a:spcBef>
              <a:spcAft>
                <a:spcPts val="0"/>
              </a:spcAft>
              <a:buClr>
                <a:srgbClr val="F4783C"/>
              </a:buClr>
              <a:buSzPts val="5200"/>
              <a:buFont typeface="Barlow"/>
              <a:buNone/>
              <a:defRPr b="1" sz="5200">
                <a:solidFill>
                  <a:srgbClr val="F4783C"/>
                </a:solidFill>
                <a:latin typeface="Barlow"/>
                <a:ea typeface="Barlow"/>
                <a:cs typeface="Barlow"/>
                <a:sym typeface="Barlow"/>
              </a:defRPr>
            </a:lvl9pPr>
          </a:lstStyle>
          <a:p/>
        </p:txBody>
      </p:sp>
      <p:sp>
        <p:nvSpPr>
          <p:cNvPr id="60" name="Google Shape;60;p26"/>
          <p:cNvSpPr txBox="1"/>
          <p:nvPr>
            <p:ph idx="1" type="subTitle"/>
          </p:nvPr>
        </p:nvSpPr>
        <p:spPr>
          <a:xfrm>
            <a:off x="2395947" y="2813304"/>
            <a:ext cx="4352100" cy="71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Barlow Semi Condensed"/>
              <a:buNone/>
              <a:defRPr sz="1400">
                <a:latin typeface="Barlow Semi Condensed"/>
                <a:ea typeface="Barlow Semi Condensed"/>
                <a:cs typeface="Barlow Semi Condensed"/>
                <a:sym typeface="Barlow Semi Condensed"/>
              </a:defRPr>
            </a:lvl1pPr>
            <a:lvl2pPr lvl="1" algn="ctr">
              <a:lnSpc>
                <a:spcPct val="100000"/>
              </a:lnSpc>
              <a:spcBef>
                <a:spcPts val="0"/>
              </a:spcBef>
              <a:spcAft>
                <a:spcPts val="0"/>
              </a:spcAft>
              <a:buClr>
                <a:srgbClr val="F4783C"/>
              </a:buClr>
              <a:buSzPts val="2800"/>
              <a:buNone/>
              <a:defRPr sz="2800">
                <a:solidFill>
                  <a:srgbClr val="F4783C"/>
                </a:solidFill>
              </a:defRPr>
            </a:lvl2pPr>
            <a:lvl3pPr lvl="2" algn="ctr">
              <a:lnSpc>
                <a:spcPct val="100000"/>
              </a:lnSpc>
              <a:spcBef>
                <a:spcPts val="0"/>
              </a:spcBef>
              <a:spcAft>
                <a:spcPts val="0"/>
              </a:spcAft>
              <a:buClr>
                <a:srgbClr val="F4783C"/>
              </a:buClr>
              <a:buSzPts val="2800"/>
              <a:buNone/>
              <a:defRPr sz="2800">
                <a:solidFill>
                  <a:srgbClr val="F4783C"/>
                </a:solidFill>
              </a:defRPr>
            </a:lvl3pPr>
            <a:lvl4pPr lvl="3" algn="ctr">
              <a:lnSpc>
                <a:spcPct val="100000"/>
              </a:lnSpc>
              <a:spcBef>
                <a:spcPts val="0"/>
              </a:spcBef>
              <a:spcAft>
                <a:spcPts val="0"/>
              </a:spcAft>
              <a:buClr>
                <a:srgbClr val="F4783C"/>
              </a:buClr>
              <a:buSzPts val="2800"/>
              <a:buNone/>
              <a:defRPr sz="2800">
                <a:solidFill>
                  <a:srgbClr val="F4783C"/>
                </a:solidFill>
              </a:defRPr>
            </a:lvl4pPr>
            <a:lvl5pPr lvl="4" algn="ctr">
              <a:lnSpc>
                <a:spcPct val="100000"/>
              </a:lnSpc>
              <a:spcBef>
                <a:spcPts val="0"/>
              </a:spcBef>
              <a:spcAft>
                <a:spcPts val="0"/>
              </a:spcAft>
              <a:buClr>
                <a:srgbClr val="F4783C"/>
              </a:buClr>
              <a:buSzPts val="2800"/>
              <a:buNone/>
              <a:defRPr sz="2800">
                <a:solidFill>
                  <a:srgbClr val="F4783C"/>
                </a:solidFill>
              </a:defRPr>
            </a:lvl5pPr>
            <a:lvl6pPr lvl="5" algn="ctr">
              <a:lnSpc>
                <a:spcPct val="100000"/>
              </a:lnSpc>
              <a:spcBef>
                <a:spcPts val="0"/>
              </a:spcBef>
              <a:spcAft>
                <a:spcPts val="0"/>
              </a:spcAft>
              <a:buClr>
                <a:srgbClr val="F4783C"/>
              </a:buClr>
              <a:buSzPts val="2800"/>
              <a:buNone/>
              <a:defRPr sz="2800">
                <a:solidFill>
                  <a:srgbClr val="F4783C"/>
                </a:solidFill>
              </a:defRPr>
            </a:lvl6pPr>
            <a:lvl7pPr lvl="6" algn="ctr">
              <a:lnSpc>
                <a:spcPct val="100000"/>
              </a:lnSpc>
              <a:spcBef>
                <a:spcPts val="0"/>
              </a:spcBef>
              <a:spcAft>
                <a:spcPts val="0"/>
              </a:spcAft>
              <a:buClr>
                <a:srgbClr val="F4783C"/>
              </a:buClr>
              <a:buSzPts val="2800"/>
              <a:buNone/>
              <a:defRPr sz="2800">
                <a:solidFill>
                  <a:srgbClr val="F4783C"/>
                </a:solidFill>
              </a:defRPr>
            </a:lvl7pPr>
            <a:lvl8pPr lvl="7" algn="ctr">
              <a:lnSpc>
                <a:spcPct val="100000"/>
              </a:lnSpc>
              <a:spcBef>
                <a:spcPts val="0"/>
              </a:spcBef>
              <a:spcAft>
                <a:spcPts val="0"/>
              </a:spcAft>
              <a:buClr>
                <a:srgbClr val="F4783C"/>
              </a:buClr>
              <a:buSzPts val="2800"/>
              <a:buNone/>
              <a:defRPr sz="2800">
                <a:solidFill>
                  <a:srgbClr val="F4783C"/>
                </a:solidFill>
              </a:defRPr>
            </a:lvl8pPr>
            <a:lvl9pPr lvl="8" algn="ctr">
              <a:lnSpc>
                <a:spcPct val="100000"/>
              </a:lnSpc>
              <a:spcBef>
                <a:spcPts val="0"/>
              </a:spcBef>
              <a:spcAft>
                <a:spcPts val="0"/>
              </a:spcAft>
              <a:buClr>
                <a:srgbClr val="F4783C"/>
              </a:buClr>
              <a:buSzPts val="2800"/>
              <a:buNone/>
              <a:defRPr sz="2800">
                <a:solidFill>
                  <a:srgbClr val="F4783C"/>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1">
  <p:cSld name="CUSTOM_17_1_1_1">
    <p:bg>
      <p:bgPr>
        <a:solidFill>
          <a:srgbClr val="A5DDDA">
            <a:alpha val="71764"/>
          </a:srgbClr>
        </a:solidFill>
      </p:bgPr>
    </p:bg>
    <p:spTree>
      <p:nvGrpSpPr>
        <p:cNvPr id="61" name="Shape 61"/>
        <p:cNvGrpSpPr/>
        <p:nvPr/>
      </p:nvGrpSpPr>
      <p:grpSpPr>
        <a:xfrm>
          <a:off x="0" y="0"/>
          <a:ext cx="0" cy="0"/>
          <a:chOff x="0" y="0"/>
          <a:chExt cx="0" cy="0"/>
        </a:xfrm>
      </p:grpSpPr>
      <p:sp>
        <p:nvSpPr>
          <p:cNvPr id="62" name="Google Shape;62;p27"/>
          <p:cNvSpPr/>
          <p:nvPr/>
        </p:nvSpPr>
        <p:spPr>
          <a:xfrm flipH="1">
            <a:off x="382675" y="1257616"/>
            <a:ext cx="4524000" cy="34779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7"/>
          <p:cNvSpPr/>
          <p:nvPr/>
        </p:nvSpPr>
        <p:spPr>
          <a:xfrm>
            <a:off x="382675"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7"/>
          <p:cNvSpPr/>
          <p:nvPr/>
        </p:nvSpPr>
        <p:spPr>
          <a:xfrm flipH="1">
            <a:off x="5191250" y="1267950"/>
            <a:ext cx="3588000" cy="34779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7"/>
          <p:cNvSpPr txBox="1"/>
          <p:nvPr>
            <p:ph idx="1" type="subTitle"/>
          </p:nvPr>
        </p:nvSpPr>
        <p:spPr>
          <a:xfrm>
            <a:off x="6104250" y="2448700"/>
            <a:ext cx="23661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66" name="Google Shape;66;p27"/>
          <p:cNvSpPr txBox="1"/>
          <p:nvPr>
            <p:ph idx="2" type="subTitle"/>
          </p:nvPr>
        </p:nvSpPr>
        <p:spPr>
          <a:xfrm>
            <a:off x="5171550" y="1876300"/>
            <a:ext cx="3298800" cy="572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67" name="Google Shape;67;p27"/>
          <p:cNvSpPr txBox="1"/>
          <p:nvPr>
            <p:ph type="ctrTitle"/>
          </p:nvPr>
        </p:nvSpPr>
        <p:spPr>
          <a:xfrm>
            <a:off x="3351750" y="397650"/>
            <a:ext cx="5118600" cy="59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DESIGN 2">
  <p:cSld name="CUSTOM_17_1_1_1_1">
    <p:bg>
      <p:bgPr>
        <a:solidFill>
          <a:srgbClr val="A5DDDA">
            <a:alpha val="71764"/>
          </a:srgbClr>
        </a:solidFill>
      </p:bgPr>
    </p:bg>
    <p:spTree>
      <p:nvGrpSpPr>
        <p:cNvPr id="68" name="Shape 68"/>
        <p:cNvGrpSpPr/>
        <p:nvPr/>
      </p:nvGrpSpPr>
      <p:grpSpPr>
        <a:xfrm>
          <a:off x="0" y="0"/>
          <a:ext cx="0" cy="0"/>
          <a:chOff x="0" y="0"/>
          <a:chExt cx="0" cy="0"/>
        </a:xfrm>
      </p:grpSpPr>
      <p:sp>
        <p:nvSpPr>
          <p:cNvPr id="69" name="Google Shape;69;p28"/>
          <p:cNvSpPr/>
          <p:nvPr/>
        </p:nvSpPr>
        <p:spPr>
          <a:xfrm>
            <a:off x="382675" y="397650"/>
            <a:ext cx="83967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8"/>
          <p:cNvSpPr/>
          <p:nvPr/>
        </p:nvSpPr>
        <p:spPr>
          <a:xfrm>
            <a:off x="382548" y="1257625"/>
            <a:ext cx="8396700" cy="34779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8"/>
          <p:cNvSpPr txBox="1"/>
          <p:nvPr>
            <p:ph type="ctrTitle"/>
          </p:nvPr>
        </p:nvSpPr>
        <p:spPr>
          <a:xfrm>
            <a:off x="3351750" y="397650"/>
            <a:ext cx="5118600" cy="59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7_1_1_1_1_1">
    <p:bg>
      <p:bgPr>
        <a:solidFill>
          <a:srgbClr val="A5DDDA">
            <a:alpha val="71764"/>
          </a:srgbClr>
        </a:solidFill>
      </p:bgPr>
    </p:bg>
    <p:spTree>
      <p:nvGrpSpPr>
        <p:cNvPr id="72" name="Shape 72"/>
        <p:cNvGrpSpPr/>
        <p:nvPr/>
      </p:nvGrpSpPr>
      <p:grpSpPr>
        <a:xfrm>
          <a:off x="0" y="0"/>
          <a:ext cx="0" cy="0"/>
          <a:chOff x="0" y="0"/>
          <a:chExt cx="0" cy="0"/>
        </a:xfrm>
      </p:grpSpPr>
      <p:sp>
        <p:nvSpPr>
          <p:cNvPr id="73" name="Google Shape;73;p29"/>
          <p:cNvSpPr/>
          <p:nvPr/>
        </p:nvSpPr>
        <p:spPr>
          <a:xfrm flipH="1">
            <a:off x="382798" y="397650"/>
            <a:ext cx="84018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9"/>
          <p:cNvSpPr txBox="1"/>
          <p:nvPr>
            <p:ph type="ctrTitle"/>
          </p:nvPr>
        </p:nvSpPr>
        <p:spPr>
          <a:xfrm>
            <a:off x="3351750" y="397650"/>
            <a:ext cx="5118600" cy="59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C3E"/>
              </a:buClr>
              <a:buSzPts val="2400"/>
              <a:buNone/>
              <a:defRPr b="0" sz="2400">
                <a:solidFill>
                  <a:srgbClr val="FF7C3E"/>
                </a:solidFill>
              </a:defRPr>
            </a:lvl1pPr>
            <a:lvl2pPr lvl="1" algn="l">
              <a:lnSpc>
                <a:spcPct val="100000"/>
              </a:lnSpc>
              <a:spcBef>
                <a:spcPts val="0"/>
              </a:spcBef>
              <a:spcAft>
                <a:spcPts val="0"/>
              </a:spcAft>
              <a:buClr>
                <a:srgbClr val="FF7C3E"/>
              </a:buClr>
              <a:buSzPts val="4800"/>
              <a:buNone/>
              <a:defRPr sz="4800">
                <a:solidFill>
                  <a:srgbClr val="FF7C3E"/>
                </a:solidFill>
              </a:defRPr>
            </a:lvl2pPr>
            <a:lvl3pPr lvl="2" algn="l">
              <a:lnSpc>
                <a:spcPct val="100000"/>
              </a:lnSpc>
              <a:spcBef>
                <a:spcPts val="0"/>
              </a:spcBef>
              <a:spcAft>
                <a:spcPts val="0"/>
              </a:spcAft>
              <a:buClr>
                <a:srgbClr val="FF7C3E"/>
              </a:buClr>
              <a:buSzPts val="4800"/>
              <a:buNone/>
              <a:defRPr sz="4800">
                <a:solidFill>
                  <a:srgbClr val="FF7C3E"/>
                </a:solidFill>
              </a:defRPr>
            </a:lvl3pPr>
            <a:lvl4pPr lvl="3" algn="l">
              <a:lnSpc>
                <a:spcPct val="100000"/>
              </a:lnSpc>
              <a:spcBef>
                <a:spcPts val="0"/>
              </a:spcBef>
              <a:spcAft>
                <a:spcPts val="0"/>
              </a:spcAft>
              <a:buClr>
                <a:srgbClr val="FF7C3E"/>
              </a:buClr>
              <a:buSzPts val="4800"/>
              <a:buNone/>
              <a:defRPr sz="4800">
                <a:solidFill>
                  <a:srgbClr val="FF7C3E"/>
                </a:solidFill>
              </a:defRPr>
            </a:lvl4pPr>
            <a:lvl5pPr lvl="4" algn="l">
              <a:lnSpc>
                <a:spcPct val="100000"/>
              </a:lnSpc>
              <a:spcBef>
                <a:spcPts val="0"/>
              </a:spcBef>
              <a:spcAft>
                <a:spcPts val="0"/>
              </a:spcAft>
              <a:buClr>
                <a:srgbClr val="FF7C3E"/>
              </a:buClr>
              <a:buSzPts val="4800"/>
              <a:buNone/>
              <a:defRPr sz="4800">
                <a:solidFill>
                  <a:srgbClr val="FF7C3E"/>
                </a:solidFill>
              </a:defRPr>
            </a:lvl5pPr>
            <a:lvl6pPr lvl="5" algn="l">
              <a:lnSpc>
                <a:spcPct val="100000"/>
              </a:lnSpc>
              <a:spcBef>
                <a:spcPts val="0"/>
              </a:spcBef>
              <a:spcAft>
                <a:spcPts val="0"/>
              </a:spcAft>
              <a:buClr>
                <a:srgbClr val="FF7C3E"/>
              </a:buClr>
              <a:buSzPts val="4800"/>
              <a:buNone/>
              <a:defRPr sz="4800">
                <a:solidFill>
                  <a:srgbClr val="FF7C3E"/>
                </a:solidFill>
              </a:defRPr>
            </a:lvl6pPr>
            <a:lvl7pPr lvl="6" algn="l">
              <a:lnSpc>
                <a:spcPct val="100000"/>
              </a:lnSpc>
              <a:spcBef>
                <a:spcPts val="0"/>
              </a:spcBef>
              <a:spcAft>
                <a:spcPts val="0"/>
              </a:spcAft>
              <a:buClr>
                <a:srgbClr val="FF7C3E"/>
              </a:buClr>
              <a:buSzPts val="4800"/>
              <a:buNone/>
              <a:defRPr sz="4800">
                <a:solidFill>
                  <a:srgbClr val="FF7C3E"/>
                </a:solidFill>
              </a:defRPr>
            </a:lvl7pPr>
            <a:lvl8pPr lvl="7" algn="l">
              <a:lnSpc>
                <a:spcPct val="100000"/>
              </a:lnSpc>
              <a:spcBef>
                <a:spcPts val="0"/>
              </a:spcBef>
              <a:spcAft>
                <a:spcPts val="0"/>
              </a:spcAft>
              <a:buClr>
                <a:srgbClr val="FF7C3E"/>
              </a:buClr>
              <a:buSzPts val="4800"/>
              <a:buNone/>
              <a:defRPr sz="4800">
                <a:solidFill>
                  <a:srgbClr val="FF7C3E"/>
                </a:solidFill>
              </a:defRPr>
            </a:lvl8pPr>
            <a:lvl9pPr lvl="8" algn="l">
              <a:lnSpc>
                <a:spcPct val="100000"/>
              </a:lnSpc>
              <a:spcBef>
                <a:spcPts val="0"/>
              </a:spcBef>
              <a:spcAft>
                <a:spcPts val="0"/>
              </a:spcAft>
              <a:buClr>
                <a:srgbClr val="FF7C3E"/>
              </a:buClr>
              <a:buSzPts val="4800"/>
              <a:buNone/>
              <a:defRPr sz="4800">
                <a:solidFill>
                  <a:srgbClr val="FF7C3E"/>
                </a:solidFill>
              </a:defRPr>
            </a:lvl9pPr>
          </a:lstStyle>
          <a:p/>
        </p:txBody>
      </p:sp>
      <p:sp>
        <p:nvSpPr>
          <p:cNvPr id="75" name="Google Shape;75;p29"/>
          <p:cNvSpPr/>
          <p:nvPr/>
        </p:nvSpPr>
        <p:spPr>
          <a:xfrm flipH="1">
            <a:off x="4786900" y="1267950"/>
            <a:ext cx="3997800" cy="34779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9"/>
          <p:cNvSpPr/>
          <p:nvPr/>
        </p:nvSpPr>
        <p:spPr>
          <a:xfrm flipH="1">
            <a:off x="388111" y="1267950"/>
            <a:ext cx="3997800" cy="34779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9"/>
          <p:cNvSpPr txBox="1"/>
          <p:nvPr>
            <p:ph idx="1" type="subTitle"/>
          </p:nvPr>
        </p:nvSpPr>
        <p:spPr>
          <a:xfrm flipH="1">
            <a:off x="796256" y="3054500"/>
            <a:ext cx="31815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29"/>
          <p:cNvSpPr txBox="1"/>
          <p:nvPr>
            <p:ph idx="2" type="subTitle"/>
          </p:nvPr>
        </p:nvSpPr>
        <p:spPr>
          <a:xfrm flipH="1">
            <a:off x="796256" y="2482100"/>
            <a:ext cx="31815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
        <p:nvSpPr>
          <p:cNvPr id="79" name="Google Shape;79;p29"/>
          <p:cNvSpPr txBox="1"/>
          <p:nvPr>
            <p:ph idx="3" type="subTitle"/>
          </p:nvPr>
        </p:nvSpPr>
        <p:spPr>
          <a:xfrm flipH="1">
            <a:off x="5195056" y="3054500"/>
            <a:ext cx="3181500" cy="5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0" name="Google Shape;80;p29"/>
          <p:cNvSpPr txBox="1"/>
          <p:nvPr>
            <p:ph idx="4" type="subTitle"/>
          </p:nvPr>
        </p:nvSpPr>
        <p:spPr>
          <a:xfrm flipH="1">
            <a:off x="5195056" y="2482100"/>
            <a:ext cx="3181500" cy="57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7C3E"/>
              </a:buClr>
              <a:buSzPts val="2400"/>
              <a:buFont typeface="Denk One"/>
              <a:buNone/>
              <a:defRPr sz="2400">
                <a:solidFill>
                  <a:srgbClr val="FF7C3E"/>
                </a:solidFill>
                <a:latin typeface="Denk One"/>
                <a:ea typeface="Denk One"/>
                <a:cs typeface="Denk One"/>
                <a:sym typeface="Denk One"/>
              </a:defRPr>
            </a:lvl1pPr>
            <a:lvl2pPr lvl="1"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2pPr>
            <a:lvl3pPr lvl="2"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3pPr>
            <a:lvl4pPr lvl="3"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4pPr>
            <a:lvl5pPr lvl="4"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5pPr>
            <a:lvl6pPr lvl="5"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6pPr>
            <a:lvl7pPr lvl="6"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7pPr>
            <a:lvl8pPr lvl="7"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8pPr>
            <a:lvl9pPr lvl="8" algn="ctr">
              <a:lnSpc>
                <a:spcPct val="100000"/>
              </a:lnSpc>
              <a:spcBef>
                <a:spcPts val="0"/>
              </a:spcBef>
              <a:spcAft>
                <a:spcPts val="0"/>
              </a:spcAft>
              <a:buClr>
                <a:srgbClr val="FF7C3E"/>
              </a:buClr>
              <a:buSzPts val="1400"/>
              <a:buFont typeface="Denk One"/>
              <a:buNone/>
              <a:defRPr sz="1400">
                <a:solidFill>
                  <a:srgbClr val="FF7C3E"/>
                </a:solidFill>
                <a:latin typeface="Denk One"/>
                <a:ea typeface="Denk One"/>
                <a:cs typeface="Denk One"/>
                <a:sym typeface="Denk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4F2F2"/>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7C3E"/>
              </a:buClr>
              <a:buSzPts val="2800"/>
              <a:buFont typeface="Denk One"/>
              <a:buNone/>
              <a:defRPr b="1" i="0" sz="2800" u="none" cap="none" strike="noStrike">
                <a:solidFill>
                  <a:srgbClr val="FF7C3E"/>
                </a:solidFill>
                <a:latin typeface="Denk One"/>
                <a:ea typeface="Denk One"/>
                <a:cs typeface="Denk One"/>
                <a:sym typeface="Denk One"/>
              </a:defRPr>
            </a:lvl1pPr>
            <a:lvl2pPr lvl="1" marR="0" rtl="0" algn="l">
              <a:lnSpc>
                <a:spcPct val="100000"/>
              </a:lnSpc>
              <a:spcBef>
                <a:spcPts val="0"/>
              </a:spcBef>
              <a:spcAft>
                <a:spcPts val="0"/>
              </a:spcAft>
              <a:buClr>
                <a:srgbClr val="434343"/>
              </a:buClr>
              <a:buSzPts val="2800"/>
              <a:buFont typeface="Denk One"/>
              <a:buNone/>
              <a:defRPr b="1" i="0" sz="2800" u="none" cap="none" strike="noStrike">
                <a:solidFill>
                  <a:srgbClr val="434343"/>
                </a:solidFill>
                <a:latin typeface="Denk One"/>
                <a:ea typeface="Denk One"/>
                <a:cs typeface="Denk One"/>
                <a:sym typeface="Denk One"/>
              </a:defRPr>
            </a:lvl2pPr>
            <a:lvl3pPr lvl="2" marR="0" rtl="0" algn="l">
              <a:lnSpc>
                <a:spcPct val="100000"/>
              </a:lnSpc>
              <a:spcBef>
                <a:spcPts val="0"/>
              </a:spcBef>
              <a:spcAft>
                <a:spcPts val="0"/>
              </a:spcAft>
              <a:buClr>
                <a:srgbClr val="434343"/>
              </a:buClr>
              <a:buSzPts val="2800"/>
              <a:buFont typeface="Denk One"/>
              <a:buNone/>
              <a:defRPr b="1" i="0" sz="2800" u="none" cap="none" strike="noStrike">
                <a:solidFill>
                  <a:srgbClr val="434343"/>
                </a:solidFill>
                <a:latin typeface="Denk One"/>
                <a:ea typeface="Denk One"/>
                <a:cs typeface="Denk One"/>
                <a:sym typeface="Denk One"/>
              </a:defRPr>
            </a:lvl3pPr>
            <a:lvl4pPr lvl="3" marR="0" rtl="0" algn="l">
              <a:lnSpc>
                <a:spcPct val="100000"/>
              </a:lnSpc>
              <a:spcBef>
                <a:spcPts val="0"/>
              </a:spcBef>
              <a:spcAft>
                <a:spcPts val="0"/>
              </a:spcAft>
              <a:buClr>
                <a:srgbClr val="434343"/>
              </a:buClr>
              <a:buSzPts val="2800"/>
              <a:buFont typeface="Denk One"/>
              <a:buNone/>
              <a:defRPr b="1" i="0" sz="2800" u="none" cap="none" strike="noStrike">
                <a:solidFill>
                  <a:srgbClr val="434343"/>
                </a:solidFill>
                <a:latin typeface="Denk One"/>
                <a:ea typeface="Denk One"/>
                <a:cs typeface="Denk One"/>
                <a:sym typeface="Denk One"/>
              </a:defRPr>
            </a:lvl4pPr>
            <a:lvl5pPr lvl="4" marR="0" rtl="0" algn="l">
              <a:lnSpc>
                <a:spcPct val="100000"/>
              </a:lnSpc>
              <a:spcBef>
                <a:spcPts val="0"/>
              </a:spcBef>
              <a:spcAft>
                <a:spcPts val="0"/>
              </a:spcAft>
              <a:buClr>
                <a:srgbClr val="434343"/>
              </a:buClr>
              <a:buSzPts val="2800"/>
              <a:buFont typeface="Denk One"/>
              <a:buNone/>
              <a:defRPr b="1" i="0" sz="2800" u="none" cap="none" strike="noStrike">
                <a:solidFill>
                  <a:srgbClr val="434343"/>
                </a:solidFill>
                <a:latin typeface="Denk One"/>
                <a:ea typeface="Denk One"/>
                <a:cs typeface="Denk One"/>
                <a:sym typeface="Denk One"/>
              </a:defRPr>
            </a:lvl5pPr>
            <a:lvl6pPr lvl="5" marR="0" rtl="0" algn="l">
              <a:lnSpc>
                <a:spcPct val="100000"/>
              </a:lnSpc>
              <a:spcBef>
                <a:spcPts val="0"/>
              </a:spcBef>
              <a:spcAft>
                <a:spcPts val="0"/>
              </a:spcAft>
              <a:buClr>
                <a:srgbClr val="434343"/>
              </a:buClr>
              <a:buSzPts val="2800"/>
              <a:buFont typeface="Denk One"/>
              <a:buNone/>
              <a:defRPr b="1" i="0" sz="2800" u="none" cap="none" strike="noStrike">
                <a:solidFill>
                  <a:srgbClr val="434343"/>
                </a:solidFill>
                <a:latin typeface="Denk One"/>
                <a:ea typeface="Denk One"/>
                <a:cs typeface="Denk One"/>
                <a:sym typeface="Denk One"/>
              </a:defRPr>
            </a:lvl6pPr>
            <a:lvl7pPr lvl="6" marR="0" rtl="0" algn="l">
              <a:lnSpc>
                <a:spcPct val="100000"/>
              </a:lnSpc>
              <a:spcBef>
                <a:spcPts val="0"/>
              </a:spcBef>
              <a:spcAft>
                <a:spcPts val="0"/>
              </a:spcAft>
              <a:buClr>
                <a:srgbClr val="434343"/>
              </a:buClr>
              <a:buSzPts val="2800"/>
              <a:buFont typeface="Denk One"/>
              <a:buNone/>
              <a:defRPr b="1" i="0" sz="2800" u="none" cap="none" strike="noStrike">
                <a:solidFill>
                  <a:srgbClr val="434343"/>
                </a:solidFill>
                <a:latin typeface="Denk One"/>
                <a:ea typeface="Denk One"/>
                <a:cs typeface="Denk One"/>
                <a:sym typeface="Denk One"/>
              </a:defRPr>
            </a:lvl7pPr>
            <a:lvl8pPr lvl="7" marR="0" rtl="0" algn="l">
              <a:lnSpc>
                <a:spcPct val="100000"/>
              </a:lnSpc>
              <a:spcBef>
                <a:spcPts val="0"/>
              </a:spcBef>
              <a:spcAft>
                <a:spcPts val="0"/>
              </a:spcAft>
              <a:buClr>
                <a:srgbClr val="434343"/>
              </a:buClr>
              <a:buSzPts val="2800"/>
              <a:buFont typeface="Denk One"/>
              <a:buNone/>
              <a:defRPr b="1" i="0" sz="2800" u="none" cap="none" strike="noStrike">
                <a:solidFill>
                  <a:srgbClr val="434343"/>
                </a:solidFill>
                <a:latin typeface="Denk One"/>
                <a:ea typeface="Denk One"/>
                <a:cs typeface="Denk One"/>
                <a:sym typeface="Denk One"/>
              </a:defRPr>
            </a:lvl8pPr>
            <a:lvl9pPr lvl="8" marR="0" rtl="0" algn="l">
              <a:lnSpc>
                <a:spcPct val="100000"/>
              </a:lnSpc>
              <a:spcBef>
                <a:spcPts val="0"/>
              </a:spcBef>
              <a:spcAft>
                <a:spcPts val="0"/>
              </a:spcAft>
              <a:buClr>
                <a:srgbClr val="434343"/>
              </a:buClr>
              <a:buSzPts val="2800"/>
              <a:buFont typeface="Denk One"/>
              <a:buNone/>
              <a:defRPr b="1" i="0" sz="2800" u="none" cap="none" strike="noStrike">
                <a:solidFill>
                  <a:srgbClr val="434343"/>
                </a:solidFill>
                <a:latin typeface="Denk One"/>
                <a:ea typeface="Denk One"/>
                <a:cs typeface="Denk One"/>
                <a:sym typeface="Denk One"/>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434343"/>
              </a:buClr>
              <a:buSzPts val="1200"/>
              <a:buFont typeface="Barlow Semi Condensed Light"/>
              <a:buChar char="●"/>
              <a:defRPr b="0" i="0" sz="1200" u="none" cap="none" strike="noStrike">
                <a:solidFill>
                  <a:srgbClr val="434343"/>
                </a:solidFill>
                <a:latin typeface="Barlow Semi Condensed Light"/>
                <a:ea typeface="Barlow Semi Condensed Light"/>
                <a:cs typeface="Barlow Semi Condensed Light"/>
                <a:sym typeface="Barlow Semi Condensed Light"/>
              </a:defRPr>
            </a:lvl1pPr>
            <a:lvl2pPr indent="-304800" lvl="1" marL="914400" marR="0" rtl="0" algn="l">
              <a:lnSpc>
                <a:spcPct val="115000"/>
              </a:lnSpc>
              <a:spcBef>
                <a:spcPts val="1600"/>
              </a:spcBef>
              <a:spcAft>
                <a:spcPts val="0"/>
              </a:spcAft>
              <a:buClr>
                <a:srgbClr val="434343"/>
              </a:buClr>
              <a:buSzPts val="1200"/>
              <a:buFont typeface="Barlow Semi Condensed Light"/>
              <a:buChar char="○"/>
              <a:defRPr b="0" i="0" sz="1200" u="none" cap="none" strike="noStrike">
                <a:solidFill>
                  <a:srgbClr val="434343"/>
                </a:solidFill>
                <a:latin typeface="Barlow Semi Condensed Light"/>
                <a:ea typeface="Barlow Semi Condensed Light"/>
                <a:cs typeface="Barlow Semi Condensed Light"/>
                <a:sym typeface="Barlow Semi Condensed Light"/>
              </a:defRPr>
            </a:lvl2pPr>
            <a:lvl3pPr indent="-304800" lvl="2" marL="1371600" marR="0" rtl="0" algn="l">
              <a:lnSpc>
                <a:spcPct val="115000"/>
              </a:lnSpc>
              <a:spcBef>
                <a:spcPts val="1600"/>
              </a:spcBef>
              <a:spcAft>
                <a:spcPts val="0"/>
              </a:spcAft>
              <a:buClr>
                <a:srgbClr val="434343"/>
              </a:buClr>
              <a:buSzPts val="1200"/>
              <a:buFont typeface="Barlow Semi Condensed Light"/>
              <a:buChar char="■"/>
              <a:defRPr b="0" i="0" sz="1200" u="none" cap="none" strike="noStrike">
                <a:solidFill>
                  <a:srgbClr val="434343"/>
                </a:solidFill>
                <a:latin typeface="Barlow Semi Condensed Light"/>
                <a:ea typeface="Barlow Semi Condensed Light"/>
                <a:cs typeface="Barlow Semi Condensed Light"/>
                <a:sym typeface="Barlow Semi Condensed Light"/>
              </a:defRPr>
            </a:lvl3pPr>
            <a:lvl4pPr indent="-304800" lvl="3" marL="1828800" marR="0" rtl="0" algn="l">
              <a:lnSpc>
                <a:spcPct val="115000"/>
              </a:lnSpc>
              <a:spcBef>
                <a:spcPts val="1600"/>
              </a:spcBef>
              <a:spcAft>
                <a:spcPts val="0"/>
              </a:spcAft>
              <a:buClr>
                <a:srgbClr val="434343"/>
              </a:buClr>
              <a:buSzPts val="1200"/>
              <a:buFont typeface="Barlow Semi Condensed Light"/>
              <a:buChar char="●"/>
              <a:defRPr b="0" i="0" sz="1200" u="none" cap="none" strike="noStrike">
                <a:solidFill>
                  <a:srgbClr val="434343"/>
                </a:solidFill>
                <a:latin typeface="Barlow Semi Condensed Light"/>
                <a:ea typeface="Barlow Semi Condensed Light"/>
                <a:cs typeface="Barlow Semi Condensed Light"/>
                <a:sym typeface="Barlow Semi Condensed Light"/>
              </a:defRPr>
            </a:lvl4pPr>
            <a:lvl5pPr indent="-304800" lvl="4" marL="2286000" marR="0" rtl="0" algn="l">
              <a:lnSpc>
                <a:spcPct val="115000"/>
              </a:lnSpc>
              <a:spcBef>
                <a:spcPts val="1600"/>
              </a:spcBef>
              <a:spcAft>
                <a:spcPts val="0"/>
              </a:spcAft>
              <a:buClr>
                <a:srgbClr val="434343"/>
              </a:buClr>
              <a:buSzPts val="1200"/>
              <a:buFont typeface="Barlow Semi Condensed Light"/>
              <a:buChar char="○"/>
              <a:defRPr b="0" i="0" sz="1200" u="none" cap="none" strike="noStrike">
                <a:solidFill>
                  <a:srgbClr val="434343"/>
                </a:solidFill>
                <a:latin typeface="Barlow Semi Condensed Light"/>
                <a:ea typeface="Barlow Semi Condensed Light"/>
                <a:cs typeface="Barlow Semi Condensed Light"/>
                <a:sym typeface="Barlow Semi Condensed Light"/>
              </a:defRPr>
            </a:lvl5pPr>
            <a:lvl6pPr indent="-304800" lvl="5" marL="2743200" marR="0" rtl="0" algn="l">
              <a:lnSpc>
                <a:spcPct val="115000"/>
              </a:lnSpc>
              <a:spcBef>
                <a:spcPts val="1600"/>
              </a:spcBef>
              <a:spcAft>
                <a:spcPts val="0"/>
              </a:spcAft>
              <a:buClr>
                <a:srgbClr val="434343"/>
              </a:buClr>
              <a:buSzPts val="1200"/>
              <a:buFont typeface="Barlow Semi Condensed Light"/>
              <a:buChar char="■"/>
              <a:defRPr b="0" i="0" sz="1200" u="none" cap="none" strike="noStrike">
                <a:solidFill>
                  <a:srgbClr val="434343"/>
                </a:solidFill>
                <a:latin typeface="Barlow Semi Condensed Light"/>
                <a:ea typeface="Barlow Semi Condensed Light"/>
                <a:cs typeface="Barlow Semi Condensed Light"/>
                <a:sym typeface="Barlow Semi Condensed Light"/>
              </a:defRPr>
            </a:lvl6pPr>
            <a:lvl7pPr indent="-304800" lvl="6" marL="3200400" marR="0" rtl="0" algn="l">
              <a:lnSpc>
                <a:spcPct val="115000"/>
              </a:lnSpc>
              <a:spcBef>
                <a:spcPts val="1600"/>
              </a:spcBef>
              <a:spcAft>
                <a:spcPts val="0"/>
              </a:spcAft>
              <a:buClr>
                <a:srgbClr val="434343"/>
              </a:buClr>
              <a:buSzPts val="1200"/>
              <a:buFont typeface="Barlow Semi Condensed Light"/>
              <a:buChar char="●"/>
              <a:defRPr b="0" i="0" sz="1200" u="none" cap="none" strike="noStrike">
                <a:solidFill>
                  <a:srgbClr val="434343"/>
                </a:solidFill>
                <a:latin typeface="Barlow Semi Condensed Light"/>
                <a:ea typeface="Barlow Semi Condensed Light"/>
                <a:cs typeface="Barlow Semi Condensed Light"/>
                <a:sym typeface="Barlow Semi Condensed Light"/>
              </a:defRPr>
            </a:lvl7pPr>
            <a:lvl8pPr indent="-304800" lvl="7" marL="3657600" marR="0" rtl="0" algn="l">
              <a:lnSpc>
                <a:spcPct val="115000"/>
              </a:lnSpc>
              <a:spcBef>
                <a:spcPts val="1600"/>
              </a:spcBef>
              <a:spcAft>
                <a:spcPts val="0"/>
              </a:spcAft>
              <a:buClr>
                <a:srgbClr val="434343"/>
              </a:buClr>
              <a:buSzPts val="1200"/>
              <a:buFont typeface="Barlow Semi Condensed Light"/>
              <a:buChar char="○"/>
              <a:defRPr b="0" i="0" sz="1200" u="none" cap="none" strike="noStrike">
                <a:solidFill>
                  <a:srgbClr val="434343"/>
                </a:solidFill>
                <a:latin typeface="Barlow Semi Condensed Light"/>
                <a:ea typeface="Barlow Semi Condensed Light"/>
                <a:cs typeface="Barlow Semi Condensed Light"/>
                <a:sym typeface="Barlow Semi Condensed Light"/>
              </a:defRPr>
            </a:lvl8pPr>
            <a:lvl9pPr indent="-304800" lvl="8" marL="4114800" marR="0" rtl="0" algn="l">
              <a:lnSpc>
                <a:spcPct val="115000"/>
              </a:lnSpc>
              <a:spcBef>
                <a:spcPts val="1600"/>
              </a:spcBef>
              <a:spcAft>
                <a:spcPts val="1600"/>
              </a:spcAft>
              <a:buClr>
                <a:srgbClr val="434343"/>
              </a:buClr>
              <a:buSzPts val="1200"/>
              <a:buFont typeface="Barlow Semi Condensed Light"/>
              <a:buChar char="■"/>
              <a:defRPr b="0" i="0" sz="1200" u="none" cap="none" strike="noStrike">
                <a:solidFill>
                  <a:srgbClr val="434343"/>
                </a:solidFill>
                <a:latin typeface="Barlow Semi Condensed Light"/>
                <a:ea typeface="Barlow Semi Condensed Light"/>
                <a:cs typeface="Barlow Semi Condensed Light"/>
                <a:sym typeface="Barlow Semi Condensed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9" name="Shape 169"/>
        <p:cNvGrpSpPr/>
        <p:nvPr/>
      </p:nvGrpSpPr>
      <p:grpSpPr>
        <a:xfrm>
          <a:off x="0" y="0"/>
          <a:ext cx="0" cy="0"/>
          <a:chOff x="0" y="0"/>
          <a:chExt cx="0" cy="0"/>
        </a:xfrm>
      </p:grpSpPr>
      <p:sp>
        <p:nvSpPr>
          <p:cNvPr id="170" name="Google Shape;17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1" name="Google Shape;171;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2" name="Google Shape;17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youtube.com/watch?v=mDeeC8cCh4A" TargetMode="External"/><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4.png"/><Relationship Id="rId4" Type="http://schemas.openxmlformats.org/officeDocument/2006/relationships/image" Target="../media/image9.png"/><Relationship Id="rId5" Type="http://schemas.openxmlformats.org/officeDocument/2006/relationships/hyperlink" Target="https://speechymusings.com/2020/01/14/where-to-find-free-core-vocabulary-low-tech-aac-boards/" TargetMode="External"/><Relationship Id="rId6" Type="http://schemas.openxmlformats.org/officeDocument/2006/relationships/hyperlink" Target="https://saltillo.com/products/print/touchchat-expre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0" Type="http://schemas.openxmlformats.org/officeDocument/2006/relationships/image" Target="../media/image18.jp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34.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217" name="Shape 217"/>
        <p:cNvGrpSpPr/>
        <p:nvPr/>
      </p:nvGrpSpPr>
      <p:grpSpPr>
        <a:xfrm>
          <a:off x="0" y="0"/>
          <a:ext cx="0" cy="0"/>
          <a:chOff x="0" y="0"/>
          <a:chExt cx="0" cy="0"/>
        </a:xfrm>
      </p:grpSpPr>
      <p:sp>
        <p:nvSpPr>
          <p:cNvPr id="218" name="Google Shape;218;p1"/>
          <p:cNvSpPr/>
          <p:nvPr/>
        </p:nvSpPr>
        <p:spPr>
          <a:xfrm>
            <a:off x="396825" y="386525"/>
            <a:ext cx="1654800" cy="3694800"/>
          </a:xfrm>
          <a:prstGeom prst="rect">
            <a:avLst/>
          </a:prstGeom>
          <a:solidFill>
            <a:srgbClr val="F4E9DF"/>
          </a:solidFill>
          <a:ln cap="flat" cmpd="sng" w="9525">
            <a:solidFill>
              <a:srgbClr val="F2E1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txBox="1"/>
          <p:nvPr>
            <p:ph idx="1" type="subTitle"/>
          </p:nvPr>
        </p:nvSpPr>
        <p:spPr>
          <a:xfrm>
            <a:off x="709322" y="506329"/>
            <a:ext cx="4352100" cy="71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 sz="1600">
                <a:latin typeface="Barlow Condensed"/>
                <a:ea typeface="Barlow Condensed"/>
                <a:cs typeface="Barlow Condensed"/>
                <a:sym typeface="Barlow Condensed"/>
              </a:rPr>
              <a:t>Capstone Project Phase 2</a:t>
            </a:r>
            <a:endParaRPr b="1" sz="1600">
              <a:latin typeface="Barlow Condensed"/>
              <a:ea typeface="Barlow Condensed"/>
              <a:cs typeface="Barlow Condensed"/>
              <a:sym typeface="Barlow Condensed"/>
            </a:endParaRPr>
          </a:p>
          <a:p>
            <a:pPr indent="0" lvl="0" marL="0" rtl="0" algn="l">
              <a:lnSpc>
                <a:spcPct val="100000"/>
              </a:lnSpc>
              <a:spcBef>
                <a:spcPts val="0"/>
              </a:spcBef>
              <a:spcAft>
                <a:spcPts val="0"/>
              </a:spcAft>
              <a:buSzPts val="1400"/>
              <a:buNone/>
            </a:pPr>
            <a:r>
              <a:rPr b="1" lang="es" sz="1600">
                <a:latin typeface="Barlow Condensed"/>
                <a:ea typeface="Barlow Condensed"/>
                <a:cs typeface="Barlow Condensed"/>
                <a:sym typeface="Barlow Condensed"/>
              </a:rPr>
              <a:t>23-2-D-6</a:t>
            </a:r>
            <a:endParaRPr b="1" sz="1600">
              <a:latin typeface="Barlow Condensed"/>
              <a:ea typeface="Barlow Condensed"/>
              <a:cs typeface="Barlow Condensed"/>
              <a:sym typeface="Barlow Condensed"/>
            </a:endParaRPr>
          </a:p>
        </p:txBody>
      </p:sp>
      <p:sp>
        <p:nvSpPr>
          <p:cNvPr id="220" name="Google Shape;220;p1"/>
          <p:cNvSpPr txBox="1"/>
          <p:nvPr>
            <p:ph type="ctrTitle"/>
          </p:nvPr>
        </p:nvSpPr>
        <p:spPr>
          <a:xfrm>
            <a:off x="633125" y="1046225"/>
            <a:ext cx="4955100" cy="1011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500"/>
              <a:buNone/>
            </a:pPr>
            <a:r>
              <a:rPr b="0" lang="es"/>
              <a:t>Diburnik</a:t>
            </a:r>
            <a:endParaRPr b="0"/>
          </a:p>
        </p:txBody>
      </p:sp>
      <p:pic>
        <p:nvPicPr>
          <p:cNvPr id="221" name="Google Shape;221;p1"/>
          <p:cNvPicPr preferRelativeResize="0"/>
          <p:nvPr/>
        </p:nvPicPr>
        <p:blipFill rotWithShape="1">
          <a:blip r:embed="rId3">
            <a:alphaModFix/>
          </a:blip>
          <a:srcRect b="0" l="0" r="0" t="0"/>
          <a:stretch/>
        </p:blipFill>
        <p:spPr>
          <a:xfrm rot="6382411">
            <a:off x="5433177" y="3026933"/>
            <a:ext cx="1091796" cy="1272536"/>
          </a:xfrm>
          <a:prstGeom prst="rect">
            <a:avLst/>
          </a:prstGeom>
          <a:noFill/>
          <a:ln>
            <a:noFill/>
          </a:ln>
        </p:spPr>
      </p:pic>
      <p:pic>
        <p:nvPicPr>
          <p:cNvPr id="222" name="Google Shape;222;p1"/>
          <p:cNvPicPr preferRelativeResize="0"/>
          <p:nvPr/>
        </p:nvPicPr>
        <p:blipFill rotWithShape="1">
          <a:blip r:embed="rId4">
            <a:alphaModFix/>
          </a:blip>
          <a:srcRect b="0" l="0" r="0" t="0"/>
          <a:stretch/>
        </p:blipFill>
        <p:spPr>
          <a:xfrm rot="973100">
            <a:off x="5511098" y="3381055"/>
            <a:ext cx="958929" cy="577817"/>
          </a:xfrm>
          <a:prstGeom prst="rect">
            <a:avLst/>
          </a:prstGeom>
          <a:noFill/>
          <a:ln>
            <a:noFill/>
          </a:ln>
        </p:spPr>
      </p:pic>
      <p:grpSp>
        <p:nvGrpSpPr>
          <p:cNvPr id="223" name="Google Shape;223;p1"/>
          <p:cNvGrpSpPr/>
          <p:nvPr/>
        </p:nvGrpSpPr>
        <p:grpSpPr>
          <a:xfrm>
            <a:off x="4765797" y="2931428"/>
            <a:ext cx="1181425" cy="1818728"/>
            <a:chOff x="4765797" y="2931428"/>
            <a:chExt cx="1181425" cy="1818728"/>
          </a:xfrm>
        </p:grpSpPr>
        <p:sp>
          <p:nvSpPr>
            <p:cNvPr id="224" name="Google Shape;224;p1"/>
            <p:cNvSpPr/>
            <p:nvPr/>
          </p:nvSpPr>
          <p:spPr>
            <a:xfrm>
              <a:off x="5406052" y="4627308"/>
              <a:ext cx="195409" cy="101658"/>
            </a:xfrm>
            <a:custGeom>
              <a:rect b="b" l="l" r="r" t="t"/>
              <a:pathLst>
                <a:path extrusionOk="0" h="4552" w="875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4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5571910" y="4661409"/>
              <a:ext cx="113762" cy="67556"/>
            </a:xfrm>
            <a:custGeom>
              <a:rect b="b" l="l" r="r" t="t"/>
              <a:pathLst>
                <a:path extrusionOk="0" h="3025" w="5094">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5401384" y="4728940"/>
              <a:ext cx="291551" cy="21216"/>
            </a:xfrm>
            <a:custGeom>
              <a:rect b="b" l="l" r="r" t="t"/>
              <a:pathLst>
                <a:path extrusionOk="0" h="950" w="13055">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5499488" y="4646223"/>
              <a:ext cx="25727" cy="28094"/>
            </a:xfrm>
            <a:custGeom>
              <a:rect b="b" l="l" r="r" t="t"/>
              <a:pathLst>
                <a:path extrusionOk="0" h="1258" w="1152">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5538055" y="4660404"/>
              <a:ext cx="16816" cy="20077"/>
            </a:xfrm>
            <a:custGeom>
              <a:rect b="b" l="l" r="r" t="t"/>
              <a:pathLst>
                <a:path extrusionOk="0" h="899" w="753">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rot="3420117">
              <a:off x="5011254" y="4459690"/>
              <a:ext cx="195409" cy="101657"/>
            </a:xfrm>
            <a:custGeom>
              <a:rect b="b" l="l" r="r" t="t"/>
              <a:pathLst>
                <a:path extrusionOk="0" h="4552" w="8750">
                  <a:moveTo>
                    <a:pt x="1007" y="1"/>
                  </a:moveTo>
                  <a:lnTo>
                    <a:pt x="1007" y="1"/>
                  </a:lnTo>
                  <a:cubicBezTo>
                    <a:pt x="1007" y="1"/>
                    <a:pt x="1048" y="356"/>
                    <a:pt x="525" y="1476"/>
                  </a:cubicBezTo>
                  <a:cubicBezTo>
                    <a:pt x="0" y="2599"/>
                    <a:pt x="140" y="4551"/>
                    <a:pt x="140" y="4551"/>
                  </a:cubicBezTo>
                  <a:lnTo>
                    <a:pt x="8278" y="4551"/>
                  </a:lnTo>
                  <a:cubicBezTo>
                    <a:pt x="8053" y="3551"/>
                    <a:pt x="8749" y="2114"/>
                    <a:pt x="8749" y="2114"/>
                  </a:cubicBezTo>
                  <a:lnTo>
                    <a:pt x="8749" y="2114"/>
                  </a:lnTo>
                  <a:cubicBezTo>
                    <a:pt x="8749" y="2114"/>
                    <a:pt x="8675" y="2121"/>
                    <a:pt x="8538" y="2121"/>
                  </a:cubicBezTo>
                  <a:cubicBezTo>
                    <a:pt x="8155" y="2121"/>
                    <a:pt x="7282" y="2069"/>
                    <a:pt x="6178" y="1674"/>
                  </a:cubicBezTo>
                  <a:cubicBezTo>
                    <a:pt x="4683" y="1138"/>
                    <a:pt x="4232" y="66"/>
                    <a:pt x="4232" y="66"/>
                  </a:cubicBezTo>
                  <a:lnTo>
                    <a:pt x="1007" y="1"/>
                  </a:lnTo>
                  <a:close/>
                </a:path>
              </a:pathLst>
            </a:custGeom>
            <a:solidFill>
              <a:srgbClr val="0094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rot="3420117">
              <a:off x="5105880" y="4590889"/>
              <a:ext cx="113762" cy="67556"/>
            </a:xfrm>
            <a:custGeom>
              <a:rect b="b" l="l" r="r" t="t"/>
              <a:pathLst>
                <a:path extrusionOk="0" h="3025" w="5094">
                  <a:moveTo>
                    <a:pt x="2820" y="0"/>
                  </a:moveTo>
                  <a:cubicBezTo>
                    <a:pt x="1" y="0"/>
                    <a:pt x="226" y="2854"/>
                    <a:pt x="301" y="3024"/>
                  </a:cubicBezTo>
                  <a:lnTo>
                    <a:pt x="5094" y="3024"/>
                  </a:lnTo>
                  <a:cubicBezTo>
                    <a:pt x="5094" y="3024"/>
                    <a:pt x="5043" y="0"/>
                    <a:pt x="2820" y="0"/>
                  </a:cubicBezTo>
                  <a:close/>
                </a:path>
              </a:pathLst>
            </a:custGeom>
            <a:solidFill>
              <a:srgbClr val="DC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rot="3420117">
              <a:off x="4935318" y="4569762"/>
              <a:ext cx="291550" cy="21216"/>
            </a:xfrm>
            <a:custGeom>
              <a:rect b="b" l="l" r="r" t="t"/>
              <a:pathLst>
                <a:path extrusionOk="0" h="950" w="13055">
                  <a:moveTo>
                    <a:pt x="25" y="0"/>
                  </a:moveTo>
                  <a:cubicBezTo>
                    <a:pt x="11" y="0"/>
                    <a:pt x="1" y="11"/>
                    <a:pt x="1" y="24"/>
                  </a:cubicBezTo>
                  <a:lnTo>
                    <a:pt x="1" y="925"/>
                  </a:lnTo>
                  <a:cubicBezTo>
                    <a:pt x="1" y="939"/>
                    <a:pt x="11" y="950"/>
                    <a:pt x="25" y="950"/>
                  </a:cubicBezTo>
                  <a:lnTo>
                    <a:pt x="13031" y="950"/>
                  </a:lnTo>
                  <a:cubicBezTo>
                    <a:pt x="13044" y="950"/>
                    <a:pt x="13054" y="939"/>
                    <a:pt x="13054" y="925"/>
                  </a:cubicBezTo>
                  <a:lnTo>
                    <a:pt x="13054" y="24"/>
                  </a:lnTo>
                  <a:cubicBezTo>
                    <a:pt x="13054" y="11"/>
                    <a:pt x="13044" y="0"/>
                    <a:pt x="13031" y="0"/>
                  </a:cubicBezTo>
                  <a:close/>
                </a:path>
              </a:pathLst>
            </a:custGeom>
            <a:solidFill>
              <a:srgbClr val="E1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rot="3420117">
              <a:off x="5115764" y="4493949"/>
              <a:ext cx="25727" cy="28094"/>
            </a:xfrm>
            <a:custGeom>
              <a:rect b="b" l="l" r="r" t="t"/>
              <a:pathLst>
                <a:path extrusionOk="0" h="1258" w="1152">
                  <a:moveTo>
                    <a:pt x="890" y="1"/>
                  </a:moveTo>
                  <a:cubicBezTo>
                    <a:pt x="849" y="1"/>
                    <a:pt x="807" y="12"/>
                    <a:pt x="769" y="35"/>
                  </a:cubicBezTo>
                  <a:cubicBezTo>
                    <a:pt x="752" y="45"/>
                    <a:pt x="343" y="304"/>
                    <a:pt x="53" y="942"/>
                  </a:cubicBezTo>
                  <a:cubicBezTo>
                    <a:pt x="1" y="1055"/>
                    <a:pt x="53" y="1188"/>
                    <a:pt x="168" y="1240"/>
                  </a:cubicBezTo>
                  <a:cubicBezTo>
                    <a:pt x="199" y="1250"/>
                    <a:pt x="229" y="1257"/>
                    <a:pt x="261" y="1257"/>
                  </a:cubicBezTo>
                  <a:cubicBezTo>
                    <a:pt x="349" y="1257"/>
                    <a:pt x="431" y="1209"/>
                    <a:pt x="469" y="1123"/>
                  </a:cubicBezTo>
                  <a:cubicBezTo>
                    <a:pt x="697" y="622"/>
                    <a:pt x="1004" y="421"/>
                    <a:pt x="1015" y="414"/>
                  </a:cubicBezTo>
                  <a:cubicBezTo>
                    <a:pt x="1121" y="345"/>
                    <a:pt x="1151" y="209"/>
                    <a:pt x="1086" y="107"/>
                  </a:cubicBezTo>
                  <a:cubicBezTo>
                    <a:pt x="1042" y="38"/>
                    <a:pt x="967" y="1"/>
                    <a:pt x="890" y="1"/>
                  </a:cubicBez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rot="3420117">
              <a:off x="5130268" y="4532106"/>
              <a:ext cx="16816" cy="20077"/>
            </a:xfrm>
            <a:custGeom>
              <a:rect b="b" l="l" r="r" t="t"/>
              <a:pathLst>
                <a:path extrusionOk="0" h="899" w="753">
                  <a:moveTo>
                    <a:pt x="492" y="0"/>
                  </a:moveTo>
                  <a:cubicBezTo>
                    <a:pt x="460" y="0"/>
                    <a:pt x="428" y="7"/>
                    <a:pt x="397" y="21"/>
                  </a:cubicBezTo>
                  <a:cubicBezTo>
                    <a:pt x="360" y="38"/>
                    <a:pt x="46" y="195"/>
                    <a:pt x="12" y="660"/>
                  </a:cubicBezTo>
                  <a:cubicBezTo>
                    <a:pt x="1" y="783"/>
                    <a:pt x="97" y="888"/>
                    <a:pt x="223" y="898"/>
                  </a:cubicBezTo>
                  <a:lnTo>
                    <a:pt x="240" y="898"/>
                  </a:lnTo>
                  <a:cubicBezTo>
                    <a:pt x="360" y="898"/>
                    <a:pt x="459" y="806"/>
                    <a:pt x="469" y="690"/>
                  </a:cubicBezTo>
                  <a:cubicBezTo>
                    <a:pt x="483" y="496"/>
                    <a:pt x="578" y="434"/>
                    <a:pt x="595" y="424"/>
                  </a:cubicBezTo>
                  <a:cubicBezTo>
                    <a:pt x="705" y="369"/>
                    <a:pt x="752" y="239"/>
                    <a:pt x="697" y="130"/>
                  </a:cubicBezTo>
                  <a:cubicBezTo>
                    <a:pt x="660" y="48"/>
                    <a:pt x="577" y="0"/>
                    <a:pt x="492" y="0"/>
                  </a:cubicBez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5105903" y="4129492"/>
              <a:ext cx="623863" cy="526515"/>
            </a:xfrm>
            <a:custGeom>
              <a:rect b="b" l="l" r="r" t="t"/>
              <a:pathLst>
                <a:path extrusionOk="0" h="16772" w="19873">
                  <a:moveTo>
                    <a:pt x="19873" y="0"/>
                  </a:moveTo>
                  <a:lnTo>
                    <a:pt x="4861" y="2535"/>
                  </a:lnTo>
                  <a:cubicBezTo>
                    <a:pt x="4861" y="2535"/>
                    <a:pt x="4578" y="7010"/>
                    <a:pt x="1" y="9064"/>
                  </a:cubicBezTo>
                  <a:cubicBezTo>
                    <a:pt x="1" y="9064"/>
                    <a:pt x="54" y="10381"/>
                    <a:pt x="235" y="10815"/>
                  </a:cubicBezTo>
                  <a:cubicBezTo>
                    <a:pt x="464" y="11369"/>
                    <a:pt x="1096" y="11697"/>
                    <a:pt x="1096" y="11697"/>
                  </a:cubicBezTo>
                  <a:cubicBezTo>
                    <a:pt x="1096" y="11697"/>
                    <a:pt x="6198" y="11583"/>
                    <a:pt x="10177" y="5484"/>
                  </a:cubicBezTo>
                  <a:cubicBezTo>
                    <a:pt x="10324" y="5259"/>
                    <a:pt x="10530" y="5156"/>
                    <a:pt x="10759" y="5156"/>
                  </a:cubicBezTo>
                  <a:cubicBezTo>
                    <a:pt x="11733" y="5156"/>
                    <a:pt x="13124" y="7016"/>
                    <a:pt x="12157" y="9289"/>
                  </a:cubicBezTo>
                  <a:cubicBezTo>
                    <a:pt x="10968" y="12100"/>
                    <a:pt x="9558" y="15791"/>
                    <a:pt x="9558" y="15791"/>
                  </a:cubicBezTo>
                  <a:cubicBezTo>
                    <a:pt x="9558" y="15791"/>
                    <a:pt x="9886" y="16697"/>
                    <a:pt x="11025" y="16767"/>
                  </a:cubicBezTo>
                  <a:cubicBezTo>
                    <a:pt x="11084" y="16770"/>
                    <a:pt x="11142" y="16772"/>
                    <a:pt x="11201" y="16772"/>
                  </a:cubicBezTo>
                  <a:cubicBezTo>
                    <a:pt x="12285" y="16772"/>
                    <a:pt x="13351" y="16189"/>
                    <a:pt x="13351" y="16189"/>
                  </a:cubicBezTo>
                  <a:cubicBezTo>
                    <a:pt x="13351" y="16189"/>
                    <a:pt x="19491" y="4413"/>
                    <a:pt x="19873"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5189345" y="3769074"/>
              <a:ext cx="555396" cy="483664"/>
            </a:xfrm>
            <a:custGeom>
              <a:rect b="b" l="l" r="r" t="t"/>
              <a:pathLst>
                <a:path extrusionOk="0" h="15407" w="17692">
                  <a:moveTo>
                    <a:pt x="10291" y="0"/>
                  </a:moveTo>
                  <a:lnTo>
                    <a:pt x="3720" y="3237"/>
                  </a:lnTo>
                  <a:cubicBezTo>
                    <a:pt x="3720" y="3237"/>
                    <a:pt x="3122" y="8810"/>
                    <a:pt x="1564" y="10951"/>
                  </a:cubicBezTo>
                  <a:cubicBezTo>
                    <a:pt x="0" y="13088"/>
                    <a:pt x="1571" y="15394"/>
                    <a:pt x="4922" y="15394"/>
                  </a:cubicBezTo>
                  <a:cubicBezTo>
                    <a:pt x="5443" y="15394"/>
                    <a:pt x="6110" y="15407"/>
                    <a:pt x="6865" y="15407"/>
                  </a:cubicBezTo>
                  <a:cubicBezTo>
                    <a:pt x="10973" y="15407"/>
                    <a:pt x="17692" y="15023"/>
                    <a:pt x="17658" y="10086"/>
                  </a:cubicBezTo>
                  <a:cubicBezTo>
                    <a:pt x="17616" y="4242"/>
                    <a:pt x="13802" y="805"/>
                    <a:pt x="10291" y="0"/>
                  </a:cubicBezTo>
                  <a:close/>
                </a:path>
              </a:pathLst>
            </a:custGeom>
            <a:solidFill>
              <a:srgbClr val="0094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 name="Google Shape;236;p1"/>
            <p:cNvGrpSpPr/>
            <p:nvPr/>
          </p:nvGrpSpPr>
          <p:grpSpPr>
            <a:xfrm>
              <a:off x="4765797" y="2931428"/>
              <a:ext cx="787826" cy="817869"/>
              <a:chOff x="34550" y="3406650"/>
              <a:chExt cx="627400" cy="651325"/>
            </a:xfrm>
          </p:grpSpPr>
          <p:sp>
            <p:nvSpPr>
              <p:cNvPr id="237" name="Google Shape;237;p1"/>
              <p:cNvSpPr/>
              <p:nvPr/>
            </p:nvSpPr>
            <p:spPr>
              <a:xfrm>
                <a:off x="145950" y="3574125"/>
                <a:ext cx="269825" cy="209975"/>
              </a:xfrm>
              <a:custGeom>
                <a:rect b="b" l="l" r="r" t="t"/>
                <a:pathLst>
                  <a:path extrusionOk="0" h="8399" w="10793">
                    <a:moveTo>
                      <a:pt x="5972" y="1"/>
                    </a:moveTo>
                    <a:cubicBezTo>
                      <a:pt x="5006" y="1"/>
                      <a:pt x="4002" y="344"/>
                      <a:pt x="3056" y="995"/>
                    </a:cubicBezTo>
                    <a:cubicBezTo>
                      <a:pt x="1" y="3095"/>
                      <a:pt x="4820" y="8164"/>
                      <a:pt x="4820" y="8164"/>
                    </a:cubicBezTo>
                    <a:lnTo>
                      <a:pt x="4820" y="8398"/>
                    </a:lnTo>
                    <a:lnTo>
                      <a:pt x="10792" y="5560"/>
                    </a:lnTo>
                    <a:cubicBezTo>
                      <a:pt x="10095" y="1717"/>
                      <a:pt x="8130" y="1"/>
                      <a:pt x="5972" y="1"/>
                    </a:cubicBezTo>
                    <a:close/>
                  </a:path>
                </a:pathLst>
              </a:custGeom>
              <a:solidFill>
                <a:srgbClr val="493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34550" y="3886900"/>
                <a:ext cx="171100" cy="171075"/>
              </a:xfrm>
              <a:custGeom>
                <a:rect b="b" l="l" r="r" t="t"/>
                <a:pathLst>
                  <a:path extrusionOk="0" h="6843" w="6844">
                    <a:moveTo>
                      <a:pt x="4412" y="1"/>
                    </a:moveTo>
                    <a:cubicBezTo>
                      <a:pt x="2271" y="1"/>
                      <a:pt x="1" y="1041"/>
                      <a:pt x="635" y="4295"/>
                    </a:cubicBezTo>
                    <a:cubicBezTo>
                      <a:pt x="1036" y="6354"/>
                      <a:pt x="2731" y="6842"/>
                      <a:pt x="4249" y="6842"/>
                    </a:cubicBezTo>
                    <a:cubicBezTo>
                      <a:pt x="5619" y="6842"/>
                      <a:pt x="6844" y="6445"/>
                      <a:pt x="6844" y="6445"/>
                    </a:cubicBezTo>
                    <a:lnTo>
                      <a:pt x="5679" y="120"/>
                    </a:lnTo>
                    <a:cubicBezTo>
                      <a:pt x="5280" y="44"/>
                      <a:pt x="4849" y="1"/>
                      <a:pt x="4412" y="1"/>
                    </a:cubicBezTo>
                    <a:close/>
                  </a:path>
                </a:pathLst>
              </a:custGeom>
              <a:solidFill>
                <a:srgbClr val="493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59925" y="3727775"/>
                <a:ext cx="206550" cy="167450"/>
              </a:xfrm>
              <a:custGeom>
                <a:rect b="b" l="l" r="r" t="t"/>
                <a:pathLst>
                  <a:path extrusionOk="0" h="6698" w="8262">
                    <a:moveTo>
                      <a:pt x="3970" y="1"/>
                    </a:moveTo>
                    <a:cubicBezTo>
                      <a:pt x="3005" y="1"/>
                      <a:pt x="2115" y="366"/>
                      <a:pt x="1530" y="1297"/>
                    </a:cubicBezTo>
                    <a:cubicBezTo>
                      <a:pt x="1" y="3733"/>
                      <a:pt x="3298" y="6366"/>
                      <a:pt x="4591" y="6698"/>
                    </a:cubicBezTo>
                    <a:lnTo>
                      <a:pt x="8261" y="2018"/>
                    </a:lnTo>
                    <a:cubicBezTo>
                      <a:pt x="7286" y="956"/>
                      <a:pt x="5530" y="1"/>
                      <a:pt x="3970" y="1"/>
                    </a:cubicBezTo>
                    <a:close/>
                  </a:path>
                </a:pathLst>
              </a:custGeom>
              <a:solidFill>
                <a:srgbClr val="493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344200" y="3406650"/>
                <a:ext cx="317750" cy="327300"/>
              </a:xfrm>
              <a:custGeom>
                <a:rect b="b" l="l" r="r" t="t"/>
                <a:pathLst>
                  <a:path extrusionOk="0" h="13092" w="12710">
                    <a:moveTo>
                      <a:pt x="7434" y="1"/>
                    </a:moveTo>
                    <a:cubicBezTo>
                      <a:pt x="2432" y="1"/>
                      <a:pt x="1" y="6615"/>
                      <a:pt x="192" y="13091"/>
                    </a:cubicBezTo>
                    <a:cubicBezTo>
                      <a:pt x="192" y="13091"/>
                      <a:pt x="1345" y="12698"/>
                      <a:pt x="3945" y="11939"/>
                    </a:cubicBezTo>
                    <a:cubicBezTo>
                      <a:pt x="5992" y="11340"/>
                      <a:pt x="12710" y="147"/>
                      <a:pt x="7595" y="3"/>
                    </a:cubicBezTo>
                    <a:cubicBezTo>
                      <a:pt x="7541" y="2"/>
                      <a:pt x="7487" y="1"/>
                      <a:pt x="7434" y="1"/>
                    </a:cubicBezTo>
                    <a:close/>
                  </a:path>
                </a:pathLst>
              </a:custGeom>
              <a:solidFill>
                <a:srgbClr val="493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1"/>
            <p:cNvSpPr/>
            <p:nvPr/>
          </p:nvSpPr>
          <p:spPr>
            <a:xfrm>
              <a:off x="4895636" y="3295770"/>
              <a:ext cx="872837" cy="632841"/>
            </a:xfrm>
            <a:custGeom>
              <a:rect b="b" l="l" r="r" t="t"/>
              <a:pathLst>
                <a:path extrusionOk="0" h="20159" w="27804">
                  <a:moveTo>
                    <a:pt x="15316" y="1"/>
                  </a:moveTo>
                  <a:cubicBezTo>
                    <a:pt x="13311" y="1"/>
                    <a:pt x="11014" y="446"/>
                    <a:pt x="8442" y="1485"/>
                  </a:cubicBezTo>
                  <a:cubicBezTo>
                    <a:pt x="1" y="4894"/>
                    <a:pt x="33" y="11612"/>
                    <a:pt x="2708" y="14049"/>
                  </a:cubicBezTo>
                  <a:cubicBezTo>
                    <a:pt x="2708" y="14049"/>
                    <a:pt x="654" y="15291"/>
                    <a:pt x="1752" y="18208"/>
                  </a:cubicBezTo>
                  <a:cubicBezTo>
                    <a:pt x="2169" y="19310"/>
                    <a:pt x="3621" y="20159"/>
                    <a:pt x="5485" y="20159"/>
                  </a:cubicBezTo>
                  <a:cubicBezTo>
                    <a:pt x="6982" y="20159"/>
                    <a:pt x="8745" y="19611"/>
                    <a:pt x="10448" y="18208"/>
                  </a:cubicBezTo>
                  <a:cubicBezTo>
                    <a:pt x="10448" y="18208"/>
                    <a:pt x="10984" y="18378"/>
                    <a:pt x="11987" y="18378"/>
                  </a:cubicBezTo>
                  <a:cubicBezTo>
                    <a:pt x="13841" y="18378"/>
                    <a:pt x="17294" y="17796"/>
                    <a:pt x="21916" y="14479"/>
                  </a:cubicBezTo>
                  <a:cubicBezTo>
                    <a:pt x="27804" y="10250"/>
                    <a:pt x="24928" y="1"/>
                    <a:pt x="15316" y="1"/>
                  </a:cubicBezTo>
                  <a:close/>
                </a:path>
              </a:pathLst>
            </a:custGeom>
            <a:solidFill>
              <a:srgbClr val="F7B5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4977539" y="3689400"/>
              <a:ext cx="219308" cy="51892"/>
            </a:xfrm>
            <a:custGeom>
              <a:rect b="b" l="l" r="r" t="t"/>
              <a:pathLst>
                <a:path extrusionOk="0" h="1653" w="6986">
                  <a:moveTo>
                    <a:pt x="4299" y="1"/>
                  </a:moveTo>
                  <a:cubicBezTo>
                    <a:pt x="4018" y="1"/>
                    <a:pt x="3737" y="20"/>
                    <a:pt x="3459" y="58"/>
                  </a:cubicBezTo>
                  <a:cubicBezTo>
                    <a:pt x="2847" y="147"/>
                    <a:pt x="2248" y="316"/>
                    <a:pt x="1670" y="537"/>
                  </a:cubicBezTo>
                  <a:cubicBezTo>
                    <a:pt x="1091" y="763"/>
                    <a:pt x="534" y="1025"/>
                    <a:pt x="1" y="1366"/>
                  </a:cubicBezTo>
                  <a:lnTo>
                    <a:pt x="201" y="1652"/>
                  </a:lnTo>
                  <a:cubicBezTo>
                    <a:pt x="682" y="1317"/>
                    <a:pt x="1223" y="1025"/>
                    <a:pt x="1768" y="783"/>
                  </a:cubicBezTo>
                  <a:cubicBezTo>
                    <a:pt x="2322" y="541"/>
                    <a:pt x="2897" y="348"/>
                    <a:pt x="3487" y="230"/>
                  </a:cubicBezTo>
                  <a:cubicBezTo>
                    <a:pt x="3841" y="166"/>
                    <a:pt x="4200" y="132"/>
                    <a:pt x="4560" y="132"/>
                  </a:cubicBezTo>
                  <a:cubicBezTo>
                    <a:pt x="4804" y="132"/>
                    <a:pt x="5048" y="147"/>
                    <a:pt x="5291" y="181"/>
                  </a:cubicBezTo>
                  <a:cubicBezTo>
                    <a:pt x="5895" y="267"/>
                    <a:pt x="6461" y="505"/>
                    <a:pt x="6986" y="816"/>
                  </a:cubicBezTo>
                  <a:cubicBezTo>
                    <a:pt x="6477" y="480"/>
                    <a:pt x="5915" y="209"/>
                    <a:pt x="5308" y="90"/>
                  </a:cubicBezTo>
                  <a:cubicBezTo>
                    <a:pt x="4976" y="29"/>
                    <a:pt x="4638" y="1"/>
                    <a:pt x="4299" y="1"/>
                  </a:cubicBezTo>
                  <a:close/>
                </a:path>
              </a:pathLst>
            </a:custGeom>
            <a:solidFill>
              <a:srgbClr val="BF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5021332" y="3773093"/>
              <a:ext cx="145002" cy="73804"/>
            </a:xfrm>
            <a:custGeom>
              <a:rect b="b" l="l" r="r" t="t"/>
              <a:pathLst>
                <a:path extrusionOk="0" h="2351" w="4619">
                  <a:moveTo>
                    <a:pt x="2164" y="1"/>
                  </a:moveTo>
                  <a:cubicBezTo>
                    <a:pt x="2075" y="1"/>
                    <a:pt x="1985" y="7"/>
                    <a:pt x="1895" y="20"/>
                  </a:cubicBezTo>
                  <a:cubicBezTo>
                    <a:pt x="1136" y="131"/>
                    <a:pt x="513" y="726"/>
                    <a:pt x="37" y="1780"/>
                  </a:cubicBezTo>
                  <a:cubicBezTo>
                    <a:pt x="0" y="1871"/>
                    <a:pt x="37" y="1973"/>
                    <a:pt x="127" y="2013"/>
                  </a:cubicBezTo>
                  <a:cubicBezTo>
                    <a:pt x="151" y="2023"/>
                    <a:pt x="175" y="2028"/>
                    <a:pt x="199" y="2028"/>
                  </a:cubicBezTo>
                  <a:cubicBezTo>
                    <a:pt x="267" y="2028"/>
                    <a:pt x="331" y="1990"/>
                    <a:pt x="361" y="1924"/>
                  </a:cubicBezTo>
                  <a:cubicBezTo>
                    <a:pt x="779" y="985"/>
                    <a:pt x="1313" y="463"/>
                    <a:pt x="1948" y="365"/>
                  </a:cubicBezTo>
                  <a:cubicBezTo>
                    <a:pt x="2020" y="354"/>
                    <a:pt x="2092" y="349"/>
                    <a:pt x="2163" y="349"/>
                  </a:cubicBezTo>
                  <a:cubicBezTo>
                    <a:pt x="2753" y="349"/>
                    <a:pt x="3322" y="690"/>
                    <a:pt x="3724" y="1000"/>
                  </a:cubicBezTo>
                  <a:cubicBezTo>
                    <a:pt x="3601" y="979"/>
                    <a:pt x="3471" y="965"/>
                    <a:pt x="3341" y="965"/>
                  </a:cubicBezTo>
                  <a:cubicBezTo>
                    <a:pt x="3121" y="965"/>
                    <a:pt x="2899" y="1005"/>
                    <a:pt x="2703" y="1116"/>
                  </a:cubicBezTo>
                  <a:cubicBezTo>
                    <a:pt x="2371" y="1305"/>
                    <a:pt x="2182" y="1657"/>
                    <a:pt x="2137" y="2157"/>
                  </a:cubicBezTo>
                  <a:cubicBezTo>
                    <a:pt x="2129" y="2256"/>
                    <a:pt x="2202" y="2342"/>
                    <a:pt x="2297" y="2350"/>
                  </a:cubicBezTo>
                  <a:lnTo>
                    <a:pt x="2314" y="2350"/>
                  </a:lnTo>
                  <a:cubicBezTo>
                    <a:pt x="2403" y="2350"/>
                    <a:pt x="2482" y="2280"/>
                    <a:pt x="2490" y="2186"/>
                  </a:cubicBezTo>
                  <a:cubicBezTo>
                    <a:pt x="2522" y="1809"/>
                    <a:pt x="2649" y="1551"/>
                    <a:pt x="2876" y="1423"/>
                  </a:cubicBezTo>
                  <a:cubicBezTo>
                    <a:pt x="3012" y="1346"/>
                    <a:pt x="3174" y="1317"/>
                    <a:pt x="3340" y="1317"/>
                  </a:cubicBezTo>
                  <a:cubicBezTo>
                    <a:pt x="3825" y="1317"/>
                    <a:pt x="4343" y="1564"/>
                    <a:pt x="4352" y="1567"/>
                  </a:cubicBezTo>
                  <a:cubicBezTo>
                    <a:pt x="4377" y="1579"/>
                    <a:pt x="4403" y="1585"/>
                    <a:pt x="4430" y="1585"/>
                  </a:cubicBezTo>
                  <a:cubicBezTo>
                    <a:pt x="4482" y="1585"/>
                    <a:pt x="4533" y="1561"/>
                    <a:pt x="4569" y="1517"/>
                  </a:cubicBezTo>
                  <a:cubicBezTo>
                    <a:pt x="4618" y="1452"/>
                    <a:pt x="4614" y="1358"/>
                    <a:pt x="4561" y="1296"/>
                  </a:cubicBezTo>
                  <a:cubicBezTo>
                    <a:pt x="4511" y="1239"/>
                    <a:pt x="3417" y="1"/>
                    <a:pt x="2164" y="1"/>
                  </a:cubicBezTo>
                  <a:close/>
                </a:path>
              </a:pathLst>
            </a:custGeom>
            <a:solidFill>
              <a:srgbClr val="BF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5326373" y="3588505"/>
              <a:ext cx="35160" cy="47403"/>
            </a:xfrm>
            <a:custGeom>
              <a:rect b="b" l="l" r="r" t="t"/>
              <a:pathLst>
                <a:path extrusionOk="0" h="1510" w="1120">
                  <a:moveTo>
                    <a:pt x="329" y="1"/>
                  </a:moveTo>
                  <a:cubicBezTo>
                    <a:pt x="297" y="1"/>
                    <a:pt x="266" y="6"/>
                    <a:pt x="237" y="19"/>
                  </a:cubicBezTo>
                  <a:cubicBezTo>
                    <a:pt x="29" y="109"/>
                    <a:pt x="0" y="516"/>
                    <a:pt x="176" y="921"/>
                  </a:cubicBezTo>
                  <a:cubicBezTo>
                    <a:pt x="328" y="1272"/>
                    <a:pt x="585" y="1509"/>
                    <a:pt x="786" y="1509"/>
                  </a:cubicBezTo>
                  <a:cubicBezTo>
                    <a:pt x="818" y="1509"/>
                    <a:pt x="849" y="1503"/>
                    <a:pt x="877" y="1491"/>
                  </a:cubicBezTo>
                  <a:cubicBezTo>
                    <a:pt x="1091" y="1397"/>
                    <a:pt x="1119" y="995"/>
                    <a:pt x="943" y="589"/>
                  </a:cubicBezTo>
                  <a:cubicBezTo>
                    <a:pt x="791" y="238"/>
                    <a:pt x="534" y="1"/>
                    <a:pt x="329" y="1"/>
                  </a:cubicBezTo>
                  <a:close/>
                </a:path>
              </a:pathLst>
            </a:custGeom>
            <a:solidFill>
              <a:srgbClr val="4232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5546780" y="3480106"/>
              <a:ext cx="35160" cy="47403"/>
            </a:xfrm>
            <a:custGeom>
              <a:rect b="b" l="l" r="r" t="t"/>
              <a:pathLst>
                <a:path extrusionOk="0" h="1510" w="1120">
                  <a:moveTo>
                    <a:pt x="333" y="0"/>
                  </a:moveTo>
                  <a:cubicBezTo>
                    <a:pt x="301" y="0"/>
                    <a:pt x="271" y="6"/>
                    <a:pt x="243" y="18"/>
                  </a:cubicBezTo>
                  <a:cubicBezTo>
                    <a:pt x="29" y="113"/>
                    <a:pt x="0" y="514"/>
                    <a:pt x="177" y="921"/>
                  </a:cubicBezTo>
                  <a:cubicBezTo>
                    <a:pt x="329" y="1271"/>
                    <a:pt x="585" y="1509"/>
                    <a:pt x="790" y="1509"/>
                  </a:cubicBezTo>
                  <a:cubicBezTo>
                    <a:pt x="822" y="1509"/>
                    <a:pt x="853" y="1503"/>
                    <a:pt x="882" y="1491"/>
                  </a:cubicBezTo>
                  <a:cubicBezTo>
                    <a:pt x="1091" y="1400"/>
                    <a:pt x="1120" y="995"/>
                    <a:pt x="943" y="588"/>
                  </a:cubicBezTo>
                  <a:cubicBezTo>
                    <a:pt x="791" y="238"/>
                    <a:pt x="535" y="0"/>
                    <a:pt x="333" y="0"/>
                  </a:cubicBezTo>
                  <a:close/>
                </a:path>
              </a:pathLst>
            </a:custGeom>
            <a:solidFill>
              <a:srgbClr val="4232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5258879" y="3646644"/>
              <a:ext cx="183897" cy="116435"/>
            </a:xfrm>
            <a:custGeom>
              <a:rect b="b" l="l" r="r" t="t"/>
              <a:pathLst>
                <a:path extrusionOk="0" h="3709" w="5858">
                  <a:moveTo>
                    <a:pt x="3803" y="0"/>
                  </a:moveTo>
                  <a:cubicBezTo>
                    <a:pt x="3347" y="0"/>
                    <a:pt x="2843" y="95"/>
                    <a:pt x="2334" y="283"/>
                  </a:cubicBezTo>
                  <a:cubicBezTo>
                    <a:pt x="899" y="829"/>
                    <a:pt x="0" y="1969"/>
                    <a:pt x="329" y="2838"/>
                  </a:cubicBezTo>
                  <a:cubicBezTo>
                    <a:pt x="542" y="3396"/>
                    <a:pt x="1215" y="3708"/>
                    <a:pt x="2056" y="3708"/>
                  </a:cubicBezTo>
                  <a:cubicBezTo>
                    <a:pt x="2510" y="3708"/>
                    <a:pt x="3015" y="3614"/>
                    <a:pt x="3519" y="3425"/>
                  </a:cubicBezTo>
                  <a:cubicBezTo>
                    <a:pt x="4959" y="2880"/>
                    <a:pt x="5857" y="1740"/>
                    <a:pt x="5529" y="870"/>
                  </a:cubicBezTo>
                  <a:cubicBezTo>
                    <a:pt x="5316" y="312"/>
                    <a:pt x="4643" y="0"/>
                    <a:pt x="3803" y="0"/>
                  </a:cubicBezTo>
                  <a:close/>
                </a:path>
              </a:pathLst>
            </a:custGeom>
            <a:solidFill>
              <a:srgbClr val="FFA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5555789" y="3522141"/>
              <a:ext cx="116403" cy="96312"/>
            </a:xfrm>
            <a:custGeom>
              <a:rect b="b" l="l" r="r" t="t"/>
              <a:pathLst>
                <a:path extrusionOk="0" h="3068" w="3708">
                  <a:moveTo>
                    <a:pt x="2445" y="0"/>
                  </a:moveTo>
                  <a:cubicBezTo>
                    <a:pt x="1998" y="0"/>
                    <a:pt x="1481" y="201"/>
                    <a:pt x="1038" y="578"/>
                  </a:cubicBezTo>
                  <a:cubicBezTo>
                    <a:pt x="263" y="1239"/>
                    <a:pt x="1" y="2206"/>
                    <a:pt x="452" y="2732"/>
                  </a:cubicBezTo>
                  <a:cubicBezTo>
                    <a:pt x="645" y="2957"/>
                    <a:pt x="931" y="3068"/>
                    <a:pt x="1264" y="3068"/>
                  </a:cubicBezTo>
                  <a:cubicBezTo>
                    <a:pt x="1707" y="3068"/>
                    <a:pt x="2224" y="2867"/>
                    <a:pt x="2670" y="2490"/>
                  </a:cubicBezTo>
                  <a:cubicBezTo>
                    <a:pt x="3446" y="1825"/>
                    <a:pt x="3708" y="862"/>
                    <a:pt x="3257" y="336"/>
                  </a:cubicBezTo>
                  <a:cubicBezTo>
                    <a:pt x="3064" y="111"/>
                    <a:pt x="2773" y="0"/>
                    <a:pt x="2445" y="0"/>
                  </a:cubicBezTo>
                  <a:close/>
                </a:path>
              </a:pathLst>
            </a:custGeom>
            <a:solidFill>
              <a:srgbClr val="FFA3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5394306" y="3509270"/>
              <a:ext cx="552916" cy="418964"/>
            </a:xfrm>
            <a:custGeom>
              <a:rect b="b" l="l" r="r" t="t"/>
              <a:pathLst>
                <a:path extrusionOk="0" h="13346" w="17613">
                  <a:moveTo>
                    <a:pt x="15218" y="1"/>
                  </a:moveTo>
                  <a:cubicBezTo>
                    <a:pt x="14722" y="1"/>
                    <a:pt x="14055" y="1686"/>
                    <a:pt x="13667" y="1813"/>
                  </a:cubicBezTo>
                  <a:cubicBezTo>
                    <a:pt x="13648" y="1820"/>
                    <a:pt x="13628" y="1823"/>
                    <a:pt x="13609" y="1823"/>
                  </a:cubicBezTo>
                  <a:cubicBezTo>
                    <a:pt x="13309" y="1823"/>
                    <a:pt x="13072" y="1069"/>
                    <a:pt x="12639" y="1069"/>
                  </a:cubicBezTo>
                  <a:cubicBezTo>
                    <a:pt x="12537" y="1069"/>
                    <a:pt x="12424" y="1110"/>
                    <a:pt x="12297" y="1214"/>
                  </a:cubicBezTo>
                  <a:cubicBezTo>
                    <a:pt x="11596" y="1780"/>
                    <a:pt x="13286" y="2498"/>
                    <a:pt x="12466" y="3733"/>
                  </a:cubicBezTo>
                  <a:cubicBezTo>
                    <a:pt x="9086" y="8802"/>
                    <a:pt x="95" y="10705"/>
                    <a:pt x="26" y="12346"/>
                  </a:cubicBezTo>
                  <a:cubicBezTo>
                    <a:pt x="0" y="13001"/>
                    <a:pt x="839" y="13346"/>
                    <a:pt x="2133" y="13346"/>
                  </a:cubicBezTo>
                  <a:cubicBezTo>
                    <a:pt x="4730" y="13346"/>
                    <a:pt x="9162" y="11958"/>
                    <a:pt x="12129" y="8900"/>
                  </a:cubicBezTo>
                  <a:cubicBezTo>
                    <a:pt x="16575" y="4323"/>
                    <a:pt x="17613" y="2317"/>
                    <a:pt x="16842" y="1915"/>
                  </a:cubicBezTo>
                  <a:cubicBezTo>
                    <a:pt x="16660" y="1820"/>
                    <a:pt x="16508" y="1784"/>
                    <a:pt x="16381" y="1784"/>
                  </a:cubicBezTo>
                  <a:cubicBezTo>
                    <a:pt x="16273" y="1784"/>
                    <a:pt x="16184" y="1810"/>
                    <a:pt x="16112" y="1849"/>
                  </a:cubicBezTo>
                  <a:lnTo>
                    <a:pt x="16112" y="1849"/>
                  </a:lnTo>
                  <a:cubicBezTo>
                    <a:pt x="16279" y="1601"/>
                    <a:pt x="16396" y="1249"/>
                    <a:pt x="16009" y="976"/>
                  </a:cubicBezTo>
                  <a:cubicBezTo>
                    <a:pt x="15843" y="860"/>
                    <a:pt x="15697" y="816"/>
                    <a:pt x="15572" y="816"/>
                  </a:cubicBezTo>
                  <a:cubicBezTo>
                    <a:pt x="15356" y="816"/>
                    <a:pt x="15202" y="946"/>
                    <a:pt x="15109" y="1057"/>
                  </a:cubicBezTo>
                  <a:lnTo>
                    <a:pt x="15109" y="1057"/>
                  </a:lnTo>
                  <a:cubicBezTo>
                    <a:pt x="15301" y="754"/>
                    <a:pt x="15655" y="111"/>
                    <a:pt x="15271" y="8"/>
                  </a:cubicBezTo>
                  <a:cubicBezTo>
                    <a:pt x="15254" y="3"/>
                    <a:pt x="15236" y="1"/>
                    <a:pt x="15218" y="1"/>
                  </a:cubicBezTo>
                  <a:close/>
                </a:path>
              </a:pathLst>
            </a:custGeom>
            <a:solidFill>
              <a:srgbClr val="F7B5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5664564" y="3787313"/>
              <a:ext cx="61058" cy="43353"/>
            </a:xfrm>
            <a:custGeom>
              <a:rect b="b" l="l" r="r" t="t"/>
              <a:pathLst>
                <a:path extrusionOk="0" h="1381" w="1945">
                  <a:moveTo>
                    <a:pt x="1364" y="1"/>
                  </a:moveTo>
                  <a:cubicBezTo>
                    <a:pt x="1227" y="1"/>
                    <a:pt x="1089" y="45"/>
                    <a:pt x="973" y="89"/>
                  </a:cubicBezTo>
                  <a:cubicBezTo>
                    <a:pt x="678" y="203"/>
                    <a:pt x="379" y="359"/>
                    <a:pt x="55" y="560"/>
                  </a:cubicBezTo>
                  <a:cubicBezTo>
                    <a:pt x="14" y="585"/>
                    <a:pt x="1" y="638"/>
                    <a:pt x="25" y="679"/>
                  </a:cubicBezTo>
                  <a:cubicBezTo>
                    <a:pt x="41" y="708"/>
                    <a:pt x="71" y="723"/>
                    <a:pt x="100" y="723"/>
                  </a:cubicBezTo>
                  <a:cubicBezTo>
                    <a:pt x="117" y="723"/>
                    <a:pt x="134" y="718"/>
                    <a:pt x="148" y="708"/>
                  </a:cubicBezTo>
                  <a:cubicBezTo>
                    <a:pt x="461" y="515"/>
                    <a:pt x="752" y="363"/>
                    <a:pt x="1039" y="252"/>
                  </a:cubicBezTo>
                  <a:cubicBezTo>
                    <a:pt x="1137" y="214"/>
                    <a:pt x="1252" y="177"/>
                    <a:pt x="1360" y="177"/>
                  </a:cubicBezTo>
                  <a:cubicBezTo>
                    <a:pt x="1416" y="177"/>
                    <a:pt x="1470" y="187"/>
                    <a:pt x="1519" y="212"/>
                  </a:cubicBezTo>
                  <a:cubicBezTo>
                    <a:pt x="1625" y="265"/>
                    <a:pt x="1687" y="388"/>
                    <a:pt x="1720" y="483"/>
                  </a:cubicBezTo>
                  <a:cubicBezTo>
                    <a:pt x="1748" y="564"/>
                    <a:pt x="1773" y="683"/>
                    <a:pt x="1732" y="778"/>
                  </a:cubicBezTo>
                  <a:cubicBezTo>
                    <a:pt x="1695" y="863"/>
                    <a:pt x="1609" y="921"/>
                    <a:pt x="1532" y="970"/>
                  </a:cubicBezTo>
                  <a:cubicBezTo>
                    <a:pt x="1400" y="1052"/>
                    <a:pt x="1256" y="1114"/>
                    <a:pt x="1108" y="1163"/>
                  </a:cubicBezTo>
                  <a:cubicBezTo>
                    <a:pt x="1041" y="1183"/>
                    <a:pt x="963" y="1203"/>
                    <a:pt x="887" y="1203"/>
                  </a:cubicBezTo>
                  <a:cubicBezTo>
                    <a:pt x="870" y="1203"/>
                    <a:pt x="854" y="1202"/>
                    <a:pt x="838" y="1200"/>
                  </a:cubicBezTo>
                  <a:cubicBezTo>
                    <a:pt x="756" y="1183"/>
                    <a:pt x="690" y="1130"/>
                    <a:pt x="674" y="1073"/>
                  </a:cubicBezTo>
                  <a:cubicBezTo>
                    <a:pt x="653" y="990"/>
                    <a:pt x="711" y="901"/>
                    <a:pt x="748" y="852"/>
                  </a:cubicBezTo>
                  <a:cubicBezTo>
                    <a:pt x="854" y="708"/>
                    <a:pt x="1019" y="597"/>
                    <a:pt x="1195" y="556"/>
                  </a:cubicBezTo>
                  <a:cubicBezTo>
                    <a:pt x="1212" y="551"/>
                    <a:pt x="1227" y="551"/>
                    <a:pt x="1240" y="551"/>
                  </a:cubicBezTo>
                  <a:cubicBezTo>
                    <a:pt x="1191" y="617"/>
                    <a:pt x="1129" y="674"/>
                    <a:pt x="1064" y="724"/>
                  </a:cubicBezTo>
                  <a:cubicBezTo>
                    <a:pt x="1023" y="753"/>
                    <a:pt x="1015" y="810"/>
                    <a:pt x="1043" y="847"/>
                  </a:cubicBezTo>
                  <a:cubicBezTo>
                    <a:pt x="1060" y="872"/>
                    <a:pt x="1087" y="884"/>
                    <a:pt x="1114" y="884"/>
                  </a:cubicBezTo>
                  <a:cubicBezTo>
                    <a:pt x="1132" y="884"/>
                    <a:pt x="1150" y="879"/>
                    <a:pt x="1166" y="867"/>
                  </a:cubicBezTo>
                  <a:cubicBezTo>
                    <a:pt x="1248" y="810"/>
                    <a:pt x="1322" y="736"/>
                    <a:pt x="1384" y="659"/>
                  </a:cubicBezTo>
                  <a:cubicBezTo>
                    <a:pt x="1396" y="638"/>
                    <a:pt x="1428" y="597"/>
                    <a:pt x="1428" y="540"/>
                  </a:cubicBezTo>
                  <a:cubicBezTo>
                    <a:pt x="1433" y="490"/>
                    <a:pt x="1412" y="449"/>
                    <a:pt x="1371" y="421"/>
                  </a:cubicBezTo>
                  <a:cubicBezTo>
                    <a:pt x="1332" y="386"/>
                    <a:pt x="1279" y="374"/>
                    <a:pt x="1230" y="374"/>
                  </a:cubicBezTo>
                  <a:cubicBezTo>
                    <a:pt x="1202" y="374"/>
                    <a:pt x="1176" y="378"/>
                    <a:pt x="1154" y="384"/>
                  </a:cubicBezTo>
                  <a:cubicBezTo>
                    <a:pt x="936" y="437"/>
                    <a:pt x="739" y="568"/>
                    <a:pt x="604" y="744"/>
                  </a:cubicBezTo>
                  <a:cubicBezTo>
                    <a:pt x="510" y="876"/>
                    <a:pt x="473" y="1003"/>
                    <a:pt x="506" y="1117"/>
                  </a:cubicBezTo>
                  <a:cubicBezTo>
                    <a:pt x="538" y="1245"/>
                    <a:pt x="657" y="1344"/>
                    <a:pt x="805" y="1372"/>
                  </a:cubicBezTo>
                  <a:cubicBezTo>
                    <a:pt x="838" y="1376"/>
                    <a:pt x="867" y="1380"/>
                    <a:pt x="896" y="1380"/>
                  </a:cubicBezTo>
                  <a:cubicBezTo>
                    <a:pt x="994" y="1380"/>
                    <a:pt x="1089" y="1356"/>
                    <a:pt x="1162" y="1331"/>
                  </a:cubicBezTo>
                  <a:cubicBezTo>
                    <a:pt x="1322" y="1278"/>
                    <a:pt x="1477" y="1208"/>
                    <a:pt x="1625" y="1117"/>
                  </a:cubicBezTo>
                  <a:cubicBezTo>
                    <a:pt x="1720" y="1060"/>
                    <a:pt x="1835" y="979"/>
                    <a:pt x="1892" y="852"/>
                  </a:cubicBezTo>
                  <a:cubicBezTo>
                    <a:pt x="1945" y="733"/>
                    <a:pt x="1941" y="589"/>
                    <a:pt x="1884" y="421"/>
                  </a:cubicBezTo>
                  <a:cubicBezTo>
                    <a:pt x="1822" y="244"/>
                    <a:pt x="1723" y="117"/>
                    <a:pt x="1600" y="55"/>
                  </a:cubicBezTo>
                  <a:cubicBezTo>
                    <a:pt x="1525" y="16"/>
                    <a:pt x="1444" y="1"/>
                    <a:pt x="1364" y="1"/>
                  </a:cubicBezTo>
                  <a:close/>
                </a:path>
              </a:pathLst>
            </a:custGeom>
            <a:solidFill>
              <a:srgbClr val="BF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5449494" y="3533191"/>
              <a:ext cx="39900" cy="29603"/>
            </a:xfrm>
            <a:custGeom>
              <a:rect b="b" l="l" r="r" t="t"/>
              <a:pathLst>
                <a:path extrusionOk="0" h="943" w="1271">
                  <a:moveTo>
                    <a:pt x="1093" y="1"/>
                  </a:moveTo>
                  <a:lnTo>
                    <a:pt x="7" y="686"/>
                  </a:lnTo>
                  <a:cubicBezTo>
                    <a:pt x="7" y="686"/>
                    <a:pt x="0" y="942"/>
                    <a:pt x="230" y="942"/>
                  </a:cubicBezTo>
                  <a:cubicBezTo>
                    <a:pt x="255" y="942"/>
                    <a:pt x="283" y="939"/>
                    <a:pt x="315" y="932"/>
                  </a:cubicBezTo>
                  <a:cubicBezTo>
                    <a:pt x="631" y="862"/>
                    <a:pt x="1271" y="186"/>
                    <a:pt x="1093" y="1"/>
                  </a:cubicBezTo>
                  <a:close/>
                </a:path>
              </a:pathLst>
            </a:custGeom>
            <a:solidFill>
              <a:srgbClr val="BF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5275492" y="3533463"/>
              <a:ext cx="61823" cy="44553"/>
            </a:xfrm>
            <a:custGeom>
              <a:rect b="b" l="l" r="r" t="t"/>
              <a:pathLst>
                <a:path extrusionOk="0" h="3733" w="5180">
                  <a:moveTo>
                    <a:pt x="3686" y="0"/>
                  </a:moveTo>
                  <a:cubicBezTo>
                    <a:pt x="2638" y="0"/>
                    <a:pt x="2201" y="1538"/>
                    <a:pt x="1346" y="2215"/>
                  </a:cubicBezTo>
                  <a:cubicBezTo>
                    <a:pt x="357" y="2997"/>
                    <a:pt x="278" y="2580"/>
                    <a:pt x="141" y="2839"/>
                  </a:cubicBezTo>
                  <a:cubicBezTo>
                    <a:pt x="1" y="3118"/>
                    <a:pt x="474" y="3733"/>
                    <a:pt x="1391" y="3733"/>
                  </a:cubicBezTo>
                  <a:cubicBezTo>
                    <a:pt x="1788" y="3733"/>
                    <a:pt x="2268" y="3618"/>
                    <a:pt x="2818" y="3310"/>
                  </a:cubicBezTo>
                  <a:cubicBezTo>
                    <a:pt x="4637" y="2294"/>
                    <a:pt x="5180" y="532"/>
                    <a:pt x="4234" y="126"/>
                  </a:cubicBezTo>
                  <a:cubicBezTo>
                    <a:pt x="4033" y="39"/>
                    <a:pt x="3852" y="0"/>
                    <a:pt x="3686" y="0"/>
                  </a:cubicBezTo>
                  <a:close/>
                </a:path>
              </a:pathLst>
            </a:custGeom>
            <a:solidFill>
              <a:srgbClr val="4D37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rot="-1398344">
              <a:off x="5463888" y="3388040"/>
              <a:ext cx="86086" cy="46445"/>
            </a:xfrm>
            <a:custGeom>
              <a:rect b="b" l="l" r="r" t="t"/>
              <a:pathLst>
                <a:path extrusionOk="0" h="3891" w="7212">
                  <a:moveTo>
                    <a:pt x="2191" y="1"/>
                  </a:moveTo>
                  <a:cubicBezTo>
                    <a:pt x="866" y="1"/>
                    <a:pt x="0" y="539"/>
                    <a:pt x="473" y="1840"/>
                  </a:cubicBezTo>
                  <a:cubicBezTo>
                    <a:pt x="815" y="2771"/>
                    <a:pt x="1907" y="2328"/>
                    <a:pt x="3678" y="2549"/>
                  </a:cubicBezTo>
                  <a:cubicBezTo>
                    <a:pt x="5411" y="2768"/>
                    <a:pt x="5883" y="3891"/>
                    <a:pt x="6227" y="3891"/>
                  </a:cubicBezTo>
                  <a:cubicBezTo>
                    <a:pt x="6265" y="3891"/>
                    <a:pt x="6301" y="3877"/>
                    <a:pt x="6337" y="3847"/>
                  </a:cubicBezTo>
                  <a:cubicBezTo>
                    <a:pt x="6700" y="3546"/>
                    <a:pt x="7212" y="1341"/>
                    <a:pt x="4754" y="488"/>
                  </a:cubicBezTo>
                  <a:cubicBezTo>
                    <a:pt x="3859" y="177"/>
                    <a:pt x="2950" y="1"/>
                    <a:pt x="2191" y="1"/>
                  </a:cubicBezTo>
                  <a:close/>
                </a:path>
              </a:pathLst>
            </a:custGeom>
            <a:solidFill>
              <a:srgbClr val="4D37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rot="1613050">
              <a:off x="5397019" y="4050100"/>
              <a:ext cx="124562" cy="215730"/>
            </a:xfrm>
            <a:custGeom>
              <a:rect b="b" l="l" r="r" t="t"/>
              <a:pathLst>
                <a:path extrusionOk="0" h="11079" w="6397">
                  <a:moveTo>
                    <a:pt x="4485" y="1"/>
                  </a:moveTo>
                  <a:cubicBezTo>
                    <a:pt x="4485" y="1"/>
                    <a:pt x="0" y="7030"/>
                    <a:pt x="3389" y="11078"/>
                  </a:cubicBezTo>
                  <a:lnTo>
                    <a:pt x="6397" y="9074"/>
                  </a:lnTo>
                  <a:cubicBezTo>
                    <a:pt x="6397" y="9074"/>
                    <a:pt x="2396" y="6398"/>
                    <a:pt x="4485" y="1"/>
                  </a:cubicBezTo>
                  <a:close/>
                </a:path>
              </a:pathLst>
            </a:custGeom>
            <a:solidFill>
              <a:srgbClr val="80AF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flipH="1" rot="484227">
              <a:off x="5464478" y="4245690"/>
              <a:ext cx="87682" cy="399396"/>
            </a:xfrm>
            <a:custGeom>
              <a:rect b="b" l="l" r="r" t="t"/>
              <a:pathLst>
                <a:path extrusionOk="0" h="20279" w="4452">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flipH="1" rot="1837076">
              <a:off x="5196376" y="4233672"/>
              <a:ext cx="49650" cy="226202"/>
            </a:xfrm>
            <a:custGeom>
              <a:rect b="b" l="l" r="r" t="t"/>
              <a:pathLst>
                <a:path extrusionOk="0" h="20279" w="4452">
                  <a:moveTo>
                    <a:pt x="123" y="1"/>
                  </a:moveTo>
                  <a:cubicBezTo>
                    <a:pt x="120" y="1"/>
                    <a:pt x="116" y="1"/>
                    <a:pt x="113" y="1"/>
                  </a:cubicBezTo>
                  <a:cubicBezTo>
                    <a:pt x="51" y="5"/>
                    <a:pt x="0" y="56"/>
                    <a:pt x="4" y="118"/>
                  </a:cubicBezTo>
                  <a:cubicBezTo>
                    <a:pt x="21" y="384"/>
                    <a:pt x="37" y="685"/>
                    <a:pt x="58" y="1016"/>
                  </a:cubicBezTo>
                  <a:cubicBezTo>
                    <a:pt x="62" y="1074"/>
                    <a:pt x="113" y="1118"/>
                    <a:pt x="174" y="1118"/>
                  </a:cubicBezTo>
                  <a:lnTo>
                    <a:pt x="181" y="1118"/>
                  </a:lnTo>
                  <a:cubicBezTo>
                    <a:pt x="242" y="1115"/>
                    <a:pt x="290" y="1060"/>
                    <a:pt x="287" y="998"/>
                  </a:cubicBezTo>
                  <a:cubicBezTo>
                    <a:pt x="267" y="671"/>
                    <a:pt x="246" y="370"/>
                    <a:pt x="232" y="107"/>
                  </a:cubicBezTo>
                  <a:cubicBezTo>
                    <a:pt x="229" y="49"/>
                    <a:pt x="180" y="1"/>
                    <a:pt x="123" y="1"/>
                  </a:cubicBezTo>
                  <a:close/>
                  <a:moveTo>
                    <a:pt x="241" y="1786"/>
                  </a:moveTo>
                  <a:cubicBezTo>
                    <a:pt x="237" y="1786"/>
                    <a:pt x="233" y="1786"/>
                    <a:pt x="229" y="1787"/>
                  </a:cubicBezTo>
                  <a:cubicBezTo>
                    <a:pt x="168" y="1794"/>
                    <a:pt x="119" y="1845"/>
                    <a:pt x="123" y="1906"/>
                  </a:cubicBezTo>
                  <a:cubicBezTo>
                    <a:pt x="147" y="2190"/>
                    <a:pt x="174" y="2487"/>
                    <a:pt x="201" y="2801"/>
                  </a:cubicBezTo>
                  <a:cubicBezTo>
                    <a:pt x="209" y="2859"/>
                    <a:pt x="256" y="2903"/>
                    <a:pt x="314" y="2903"/>
                  </a:cubicBezTo>
                  <a:cubicBezTo>
                    <a:pt x="317" y="2903"/>
                    <a:pt x="321" y="2900"/>
                    <a:pt x="324" y="2900"/>
                  </a:cubicBezTo>
                  <a:cubicBezTo>
                    <a:pt x="390" y="2897"/>
                    <a:pt x="434" y="2842"/>
                    <a:pt x="431" y="2780"/>
                  </a:cubicBezTo>
                  <a:cubicBezTo>
                    <a:pt x="399" y="2470"/>
                    <a:pt x="376" y="2172"/>
                    <a:pt x="352" y="1889"/>
                  </a:cubicBezTo>
                  <a:cubicBezTo>
                    <a:pt x="349" y="1831"/>
                    <a:pt x="300" y="1786"/>
                    <a:pt x="241" y="1786"/>
                  </a:cubicBezTo>
                  <a:close/>
                  <a:moveTo>
                    <a:pt x="402" y="3568"/>
                  </a:moveTo>
                  <a:cubicBezTo>
                    <a:pt x="398" y="3568"/>
                    <a:pt x="394" y="3568"/>
                    <a:pt x="390" y="3568"/>
                  </a:cubicBezTo>
                  <a:cubicBezTo>
                    <a:pt x="328" y="3576"/>
                    <a:pt x="283" y="3630"/>
                    <a:pt x="290" y="3691"/>
                  </a:cubicBezTo>
                  <a:cubicBezTo>
                    <a:pt x="317" y="3978"/>
                    <a:pt x="352" y="4276"/>
                    <a:pt x="385" y="4583"/>
                  </a:cubicBezTo>
                  <a:cubicBezTo>
                    <a:pt x="393" y="4638"/>
                    <a:pt x="444" y="4682"/>
                    <a:pt x="499" y="4682"/>
                  </a:cubicBezTo>
                  <a:lnTo>
                    <a:pt x="512" y="4682"/>
                  </a:lnTo>
                  <a:cubicBezTo>
                    <a:pt x="577" y="4674"/>
                    <a:pt x="621" y="4617"/>
                    <a:pt x="615" y="4556"/>
                  </a:cubicBezTo>
                  <a:cubicBezTo>
                    <a:pt x="577" y="4252"/>
                    <a:pt x="546" y="3954"/>
                    <a:pt x="516" y="3668"/>
                  </a:cubicBezTo>
                  <a:cubicBezTo>
                    <a:pt x="509" y="3610"/>
                    <a:pt x="461" y="3568"/>
                    <a:pt x="402" y="3568"/>
                  </a:cubicBezTo>
                  <a:close/>
                  <a:moveTo>
                    <a:pt x="612" y="5346"/>
                  </a:moveTo>
                  <a:cubicBezTo>
                    <a:pt x="606" y="5346"/>
                    <a:pt x="600" y="5346"/>
                    <a:pt x="594" y="5347"/>
                  </a:cubicBezTo>
                  <a:cubicBezTo>
                    <a:pt x="533" y="5354"/>
                    <a:pt x="488" y="5409"/>
                    <a:pt x="495" y="5470"/>
                  </a:cubicBezTo>
                  <a:cubicBezTo>
                    <a:pt x="533" y="5760"/>
                    <a:pt x="570" y="6057"/>
                    <a:pt x="615" y="6358"/>
                  </a:cubicBezTo>
                  <a:cubicBezTo>
                    <a:pt x="621" y="6415"/>
                    <a:pt x="669" y="6456"/>
                    <a:pt x="727" y="6456"/>
                  </a:cubicBezTo>
                  <a:cubicBezTo>
                    <a:pt x="730" y="6456"/>
                    <a:pt x="738" y="6453"/>
                    <a:pt x="741" y="6453"/>
                  </a:cubicBezTo>
                  <a:cubicBezTo>
                    <a:pt x="806" y="6447"/>
                    <a:pt x="847" y="6388"/>
                    <a:pt x="840" y="6327"/>
                  </a:cubicBezTo>
                  <a:cubicBezTo>
                    <a:pt x="799" y="6026"/>
                    <a:pt x="758" y="5733"/>
                    <a:pt x="721" y="5443"/>
                  </a:cubicBezTo>
                  <a:cubicBezTo>
                    <a:pt x="714" y="5387"/>
                    <a:pt x="666" y="5346"/>
                    <a:pt x="612" y="5346"/>
                  </a:cubicBezTo>
                  <a:close/>
                  <a:moveTo>
                    <a:pt x="859" y="7118"/>
                  </a:moveTo>
                  <a:cubicBezTo>
                    <a:pt x="853" y="7118"/>
                    <a:pt x="846" y="7118"/>
                    <a:pt x="840" y="7119"/>
                  </a:cubicBezTo>
                  <a:cubicBezTo>
                    <a:pt x="775" y="7129"/>
                    <a:pt x="734" y="7184"/>
                    <a:pt x="741" y="7245"/>
                  </a:cubicBezTo>
                  <a:cubicBezTo>
                    <a:pt x="785" y="7535"/>
                    <a:pt x="833" y="7833"/>
                    <a:pt x="881" y="8129"/>
                  </a:cubicBezTo>
                  <a:cubicBezTo>
                    <a:pt x="891" y="8184"/>
                    <a:pt x="939" y="8225"/>
                    <a:pt x="993" y="8225"/>
                  </a:cubicBezTo>
                  <a:lnTo>
                    <a:pt x="1014" y="8225"/>
                  </a:lnTo>
                  <a:cubicBezTo>
                    <a:pt x="1075" y="8215"/>
                    <a:pt x="1116" y="8156"/>
                    <a:pt x="1106" y="8095"/>
                  </a:cubicBezTo>
                  <a:cubicBezTo>
                    <a:pt x="1058" y="7798"/>
                    <a:pt x="1011" y="7501"/>
                    <a:pt x="970" y="7211"/>
                  </a:cubicBezTo>
                  <a:cubicBezTo>
                    <a:pt x="960" y="7159"/>
                    <a:pt x="913" y="7118"/>
                    <a:pt x="859" y="7118"/>
                  </a:cubicBezTo>
                  <a:close/>
                  <a:moveTo>
                    <a:pt x="1146" y="8882"/>
                  </a:moveTo>
                  <a:cubicBezTo>
                    <a:pt x="1140" y="8882"/>
                    <a:pt x="1133" y="8883"/>
                    <a:pt x="1127" y="8884"/>
                  </a:cubicBezTo>
                  <a:cubicBezTo>
                    <a:pt x="1065" y="8894"/>
                    <a:pt x="1020" y="8952"/>
                    <a:pt x="1034" y="9013"/>
                  </a:cubicBezTo>
                  <a:cubicBezTo>
                    <a:pt x="1086" y="9303"/>
                    <a:pt x="1140" y="9597"/>
                    <a:pt x="1195" y="9894"/>
                  </a:cubicBezTo>
                  <a:cubicBezTo>
                    <a:pt x="1205" y="9949"/>
                    <a:pt x="1253" y="9987"/>
                    <a:pt x="1307" y="9987"/>
                  </a:cubicBezTo>
                  <a:cubicBezTo>
                    <a:pt x="1315" y="9987"/>
                    <a:pt x="1321" y="9987"/>
                    <a:pt x="1328" y="9983"/>
                  </a:cubicBezTo>
                  <a:cubicBezTo>
                    <a:pt x="1389" y="9973"/>
                    <a:pt x="1430" y="9915"/>
                    <a:pt x="1420" y="9853"/>
                  </a:cubicBezTo>
                  <a:cubicBezTo>
                    <a:pt x="1362" y="9560"/>
                    <a:pt x="1311" y="9266"/>
                    <a:pt x="1260" y="8976"/>
                  </a:cubicBezTo>
                  <a:cubicBezTo>
                    <a:pt x="1247" y="8921"/>
                    <a:pt x="1200" y="8882"/>
                    <a:pt x="1146" y="8882"/>
                  </a:cubicBezTo>
                  <a:close/>
                  <a:moveTo>
                    <a:pt x="1480" y="10640"/>
                  </a:moveTo>
                  <a:cubicBezTo>
                    <a:pt x="1473" y="10640"/>
                    <a:pt x="1465" y="10641"/>
                    <a:pt x="1458" y="10642"/>
                  </a:cubicBezTo>
                  <a:cubicBezTo>
                    <a:pt x="1396" y="10655"/>
                    <a:pt x="1356" y="10713"/>
                    <a:pt x="1369" y="10775"/>
                  </a:cubicBezTo>
                  <a:cubicBezTo>
                    <a:pt x="1427" y="11065"/>
                    <a:pt x="1492" y="11356"/>
                    <a:pt x="1557" y="11652"/>
                  </a:cubicBezTo>
                  <a:cubicBezTo>
                    <a:pt x="1567" y="11704"/>
                    <a:pt x="1614" y="11737"/>
                    <a:pt x="1666" y="11737"/>
                  </a:cubicBezTo>
                  <a:lnTo>
                    <a:pt x="1690" y="11737"/>
                  </a:lnTo>
                  <a:cubicBezTo>
                    <a:pt x="1751" y="11724"/>
                    <a:pt x="1792" y="11666"/>
                    <a:pt x="1778" y="11605"/>
                  </a:cubicBezTo>
                  <a:cubicBezTo>
                    <a:pt x="1714" y="11311"/>
                    <a:pt x="1652" y="11021"/>
                    <a:pt x="1594" y="10731"/>
                  </a:cubicBezTo>
                  <a:cubicBezTo>
                    <a:pt x="1582" y="10676"/>
                    <a:pt x="1535" y="10640"/>
                    <a:pt x="1480" y="10640"/>
                  </a:cubicBezTo>
                  <a:close/>
                  <a:moveTo>
                    <a:pt x="1865" y="12390"/>
                  </a:moveTo>
                  <a:cubicBezTo>
                    <a:pt x="1856" y="12390"/>
                    <a:pt x="1848" y="12391"/>
                    <a:pt x="1840" y="12393"/>
                  </a:cubicBezTo>
                  <a:cubicBezTo>
                    <a:pt x="1778" y="12407"/>
                    <a:pt x="1741" y="12465"/>
                    <a:pt x="1754" y="12526"/>
                  </a:cubicBezTo>
                  <a:cubicBezTo>
                    <a:pt x="1823" y="12816"/>
                    <a:pt x="1891" y="13106"/>
                    <a:pt x="1967" y="13396"/>
                  </a:cubicBezTo>
                  <a:cubicBezTo>
                    <a:pt x="1980" y="13448"/>
                    <a:pt x="2024" y="13482"/>
                    <a:pt x="2076" y="13482"/>
                  </a:cubicBezTo>
                  <a:cubicBezTo>
                    <a:pt x="2085" y="13482"/>
                    <a:pt x="2096" y="13482"/>
                    <a:pt x="2103" y="13478"/>
                  </a:cubicBezTo>
                  <a:cubicBezTo>
                    <a:pt x="2164" y="13465"/>
                    <a:pt x="2202" y="13404"/>
                    <a:pt x="2188" y="13346"/>
                  </a:cubicBezTo>
                  <a:cubicBezTo>
                    <a:pt x="2117" y="13052"/>
                    <a:pt x="2045" y="12765"/>
                    <a:pt x="1977" y="12475"/>
                  </a:cubicBezTo>
                  <a:cubicBezTo>
                    <a:pt x="1964" y="12425"/>
                    <a:pt x="1917" y="12390"/>
                    <a:pt x="1865" y="12390"/>
                  </a:cubicBezTo>
                  <a:close/>
                  <a:moveTo>
                    <a:pt x="2306" y="14126"/>
                  </a:moveTo>
                  <a:cubicBezTo>
                    <a:pt x="2295" y="14126"/>
                    <a:pt x="2285" y="14127"/>
                    <a:pt x="2274" y="14130"/>
                  </a:cubicBezTo>
                  <a:cubicBezTo>
                    <a:pt x="2212" y="14144"/>
                    <a:pt x="2175" y="14206"/>
                    <a:pt x="2192" y="14264"/>
                  </a:cubicBezTo>
                  <a:cubicBezTo>
                    <a:pt x="2270" y="14554"/>
                    <a:pt x="2348" y="14841"/>
                    <a:pt x="2430" y="15131"/>
                  </a:cubicBezTo>
                  <a:cubicBezTo>
                    <a:pt x="2444" y="15178"/>
                    <a:pt x="2492" y="15213"/>
                    <a:pt x="2543" y="15213"/>
                  </a:cubicBezTo>
                  <a:cubicBezTo>
                    <a:pt x="2553" y="15213"/>
                    <a:pt x="2564" y="15209"/>
                    <a:pt x="2574" y="15206"/>
                  </a:cubicBezTo>
                  <a:cubicBezTo>
                    <a:pt x="2632" y="15189"/>
                    <a:pt x="2670" y="15128"/>
                    <a:pt x="2652" y="15069"/>
                  </a:cubicBezTo>
                  <a:cubicBezTo>
                    <a:pt x="2570" y="14783"/>
                    <a:pt x="2489" y="14496"/>
                    <a:pt x="2413" y="14209"/>
                  </a:cubicBezTo>
                  <a:cubicBezTo>
                    <a:pt x="2400" y="14158"/>
                    <a:pt x="2355" y="14126"/>
                    <a:pt x="2306" y="14126"/>
                  </a:cubicBezTo>
                  <a:close/>
                  <a:moveTo>
                    <a:pt x="2795" y="15846"/>
                  </a:moveTo>
                  <a:cubicBezTo>
                    <a:pt x="2784" y="15846"/>
                    <a:pt x="2773" y="15848"/>
                    <a:pt x="2761" y="15851"/>
                  </a:cubicBezTo>
                  <a:cubicBezTo>
                    <a:pt x="2704" y="15868"/>
                    <a:pt x="2670" y="15930"/>
                    <a:pt x="2687" y="15988"/>
                  </a:cubicBezTo>
                  <a:cubicBezTo>
                    <a:pt x="2775" y="16275"/>
                    <a:pt x="2864" y="16561"/>
                    <a:pt x="2956" y="16845"/>
                  </a:cubicBezTo>
                  <a:cubicBezTo>
                    <a:pt x="2974" y="16892"/>
                    <a:pt x="3018" y="16923"/>
                    <a:pt x="3065" y="16923"/>
                  </a:cubicBezTo>
                  <a:cubicBezTo>
                    <a:pt x="3076" y="16923"/>
                    <a:pt x="3089" y="16919"/>
                    <a:pt x="3100" y="16916"/>
                  </a:cubicBezTo>
                  <a:cubicBezTo>
                    <a:pt x="3161" y="16899"/>
                    <a:pt x="3196" y="16834"/>
                    <a:pt x="3175" y="16776"/>
                  </a:cubicBezTo>
                  <a:cubicBezTo>
                    <a:pt x="3083" y="16492"/>
                    <a:pt x="2994" y="16210"/>
                    <a:pt x="2905" y="15926"/>
                  </a:cubicBezTo>
                  <a:cubicBezTo>
                    <a:pt x="2891" y="15876"/>
                    <a:pt x="2845" y="15846"/>
                    <a:pt x="2795" y="15846"/>
                  </a:cubicBezTo>
                  <a:close/>
                  <a:moveTo>
                    <a:pt x="3353" y="17548"/>
                  </a:moveTo>
                  <a:cubicBezTo>
                    <a:pt x="3340" y="17548"/>
                    <a:pt x="3327" y="17550"/>
                    <a:pt x="3314" y="17554"/>
                  </a:cubicBezTo>
                  <a:cubicBezTo>
                    <a:pt x="3257" y="17571"/>
                    <a:pt x="3223" y="17636"/>
                    <a:pt x="3243" y="17694"/>
                  </a:cubicBezTo>
                  <a:cubicBezTo>
                    <a:pt x="3342" y="17978"/>
                    <a:pt x="3445" y="18258"/>
                    <a:pt x="3550" y="18541"/>
                  </a:cubicBezTo>
                  <a:cubicBezTo>
                    <a:pt x="3568" y="18586"/>
                    <a:pt x="3612" y="18613"/>
                    <a:pt x="3656" y="18613"/>
                  </a:cubicBezTo>
                  <a:cubicBezTo>
                    <a:pt x="3670" y="18613"/>
                    <a:pt x="3683" y="18613"/>
                    <a:pt x="3697" y="18606"/>
                  </a:cubicBezTo>
                  <a:cubicBezTo>
                    <a:pt x="3755" y="18586"/>
                    <a:pt x="3785" y="18520"/>
                    <a:pt x="3765" y="18463"/>
                  </a:cubicBezTo>
                  <a:cubicBezTo>
                    <a:pt x="3659" y="18186"/>
                    <a:pt x="3560" y="17902"/>
                    <a:pt x="3462" y="17623"/>
                  </a:cubicBezTo>
                  <a:cubicBezTo>
                    <a:pt x="3446" y="17577"/>
                    <a:pt x="3401" y="17548"/>
                    <a:pt x="3353" y="17548"/>
                  </a:cubicBezTo>
                  <a:close/>
                  <a:moveTo>
                    <a:pt x="3979" y="19227"/>
                  </a:moveTo>
                  <a:cubicBezTo>
                    <a:pt x="3966" y="19227"/>
                    <a:pt x="3952" y="19229"/>
                    <a:pt x="3939" y="19234"/>
                  </a:cubicBezTo>
                  <a:cubicBezTo>
                    <a:pt x="3881" y="19257"/>
                    <a:pt x="3851" y="19323"/>
                    <a:pt x="3875" y="19380"/>
                  </a:cubicBezTo>
                  <a:cubicBezTo>
                    <a:pt x="3984" y="19657"/>
                    <a:pt x="4100" y="19937"/>
                    <a:pt x="4216" y="20210"/>
                  </a:cubicBezTo>
                  <a:cubicBezTo>
                    <a:pt x="4236" y="20255"/>
                    <a:pt x="4277" y="20278"/>
                    <a:pt x="4322" y="20278"/>
                  </a:cubicBezTo>
                  <a:cubicBezTo>
                    <a:pt x="4338" y="20278"/>
                    <a:pt x="4352" y="20278"/>
                    <a:pt x="4366" y="20272"/>
                  </a:cubicBezTo>
                  <a:cubicBezTo>
                    <a:pt x="4424" y="20248"/>
                    <a:pt x="4452" y="20183"/>
                    <a:pt x="4428" y="20125"/>
                  </a:cubicBezTo>
                  <a:cubicBezTo>
                    <a:pt x="4311" y="19851"/>
                    <a:pt x="4199" y="19575"/>
                    <a:pt x="4086" y="19298"/>
                  </a:cubicBezTo>
                  <a:cubicBezTo>
                    <a:pt x="4068" y="19254"/>
                    <a:pt x="4024" y="19227"/>
                    <a:pt x="3979" y="19227"/>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flipH="1">
              <a:off x="5479510" y="3620364"/>
              <a:ext cx="29258" cy="15696"/>
            </a:xfrm>
            <a:custGeom>
              <a:rect b="b" l="l" r="r" t="t"/>
              <a:pathLst>
                <a:path extrusionOk="0" h="500" w="932">
                  <a:moveTo>
                    <a:pt x="128" y="0"/>
                  </a:moveTo>
                  <a:cubicBezTo>
                    <a:pt x="95" y="0"/>
                    <a:pt x="63" y="13"/>
                    <a:pt x="41" y="39"/>
                  </a:cubicBezTo>
                  <a:cubicBezTo>
                    <a:pt x="0" y="87"/>
                    <a:pt x="7" y="155"/>
                    <a:pt x="55" y="196"/>
                  </a:cubicBezTo>
                  <a:cubicBezTo>
                    <a:pt x="92" y="230"/>
                    <a:pt x="420" y="499"/>
                    <a:pt x="741" y="499"/>
                  </a:cubicBezTo>
                  <a:cubicBezTo>
                    <a:pt x="768" y="499"/>
                    <a:pt x="799" y="496"/>
                    <a:pt x="826" y="493"/>
                  </a:cubicBezTo>
                  <a:cubicBezTo>
                    <a:pt x="887" y="482"/>
                    <a:pt x="932" y="424"/>
                    <a:pt x="919" y="363"/>
                  </a:cubicBezTo>
                  <a:cubicBezTo>
                    <a:pt x="909" y="308"/>
                    <a:pt x="862" y="269"/>
                    <a:pt x="808" y="269"/>
                  </a:cubicBezTo>
                  <a:cubicBezTo>
                    <a:pt x="801" y="269"/>
                    <a:pt x="795" y="270"/>
                    <a:pt x="788" y="271"/>
                  </a:cubicBezTo>
                  <a:cubicBezTo>
                    <a:pt x="772" y="274"/>
                    <a:pt x="756" y="275"/>
                    <a:pt x="739" y="275"/>
                  </a:cubicBezTo>
                  <a:cubicBezTo>
                    <a:pt x="540" y="275"/>
                    <a:pt x="290" y="101"/>
                    <a:pt x="205" y="28"/>
                  </a:cubicBezTo>
                  <a:cubicBezTo>
                    <a:pt x="183" y="10"/>
                    <a:pt x="155" y="0"/>
                    <a:pt x="128" y="0"/>
                  </a:cubicBezTo>
                  <a:close/>
                </a:path>
              </a:pathLst>
            </a:custGeom>
            <a:solidFill>
              <a:srgbClr val="BF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rot="-1943700">
              <a:off x="5385487" y="3839034"/>
              <a:ext cx="173027" cy="181771"/>
            </a:xfrm>
            <a:prstGeom prst="rect">
              <a:avLst/>
            </a:prstGeom>
            <a:solidFill>
              <a:srgbClr val="0094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 name="Google Shape;258;p1"/>
          <p:cNvGrpSpPr/>
          <p:nvPr/>
        </p:nvGrpSpPr>
        <p:grpSpPr>
          <a:xfrm>
            <a:off x="6698209" y="2117427"/>
            <a:ext cx="1210027" cy="2748140"/>
            <a:chOff x="6656641" y="1528088"/>
            <a:chExt cx="1602473" cy="3280187"/>
          </a:xfrm>
        </p:grpSpPr>
        <p:grpSp>
          <p:nvGrpSpPr>
            <p:cNvPr id="259" name="Google Shape;259;p1"/>
            <p:cNvGrpSpPr/>
            <p:nvPr/>
          </p:nvGrpSpPr>
          <p:grpSpPr>
            <a:xfrm>
              <a:off x="7072113" y="1852269"/>
              <a:ext cx="714639" cy="993568"/>
              <a:chOff x="6974678" y="2217868"/>
              <a:chExt cx="626272" cy="870711"/>
            </a:xfrm>
          </p:grpSpPr>
          <p:sp>
            <p:nvSpPr>
              <p:cNvPr id="260" name="Google Shape;260;p1"/>
              <p:cNvSpPr/>
              <p:nvPr/>
            </p:nvSpPr>
            <p:spPr>
              <a:xfrm>
                <a:off x="7058550" y="2442300"/>
                <a:ext cx="542400" cy="561900"/>
              </a:xfrm>
              <a:prstGeom prst="rect">
                <a:avLst/>
              </a:pr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flipH="1">
                <a:off x="6974678" y="2217868"/>
                <a:ext cx="148279" cy="870711"/>
              </a:xfrm>
              <a:custGeom>
                <a:rect b="b" l="l" r="r" t="t"/>
                <a:pathLst>
                  <a:path extrusionOk="0" h="15520" w="2643">
                    <a:moveTo>
                      <a:pt x="2192" y="1"/>
                    </a:moveTo>
                    <a:lnTo>
                      <a:pt x="783" y="1445"/>
                    </a:lnTo>
                    <a:cubicBezTo>
                      <a:pt x="1" y="4349"/>
                      <a:pt x="315" y="15382"/>
                      <a:pt x="328" y="15519"/>
                    </a:cubicBezTo>
                    <a:lnTo>
                      <a:pt x="2319" y="15516"/>
                    </a:lnTo>
                    <a:cubicBezTo>
                      <a:pt x="2319" y="15447"/>
                      <a:pt x="2643" y="13143"/>
                      <a:pt x="2155" y="9805"/>
                    </a:cubicBezTo>
                    <a:cubicBezTo>
                      <a:pt x="1667" y="6459"/>
                      <a:pt x="2176" y="83"/>
                      <a:pt x="2192" y="1"/>
                    </a:cubicBezTo>
                    <a:close/>
                  </a:path>
                </a:pathLst>
              </a:custGeom>
              <a:solidFill>
                <a:srgbClr val="C677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1"/>
            <p:cNvSpPr/>
            <p:nvPr/>
          </p:nvSpPr>
          <p:spPr>
            <a:xfrm flipH="1">
              <a:off x="7062401" y="1626113"/>
              <a:ext cx="867977" cy="704002"/>
            </a:xfrm>
            <a:custGeom>
              <a:rect b="b" l="l" r="r" t="t"/>
              <a:pathLst>
                <a:path extrusionOk="0" h="10815" w="13334">
                  <a:moveTo>
                    <a:pt x="8359" y="0"/>
                  </a:moveTo>
                  <a:cubicBezTo>
                    <a:pt x="8359" y="0"/>
                    <a:pt x="6373" y="5141"/>
                    <a:pt x="3441" y="7398"/>
                  </a:cubicBezTo>
                  <a:cubicBezTo>
                    <a:pt x="3441" y="7398"/>
                    <a:pt x="2802" y="6968"/>
                    <a:pt x="2083" y="6968"/>
                  </a:cubicBezTo>
                  <a:cubicBezTo>
                    <a:pt x="1694" y="6968"/>
                    <a:pt x="1282" y="7093"/>
                    <a:pt x="935" y="7480"/>
                  </a:cubicBezTo>
                  <a:cubicBezTo>
                    <a:pt x="0" y="8525"/>
                    <a:pt x="764" y="10178"/>
                    <a:pt x="2687" y="10178"/>
                  </a:cubicBezTo>
                  <a:cubicBezTo>
                    <a:pt x="2793" y="10178"/>
                    <a:pt x="2902" y="10173"/>
                    <a:pt x="3014" y="10163"/>
                  </a:cubicBezTo>
                  <a:cubicBezTo>
                    <a:pt x="3391" y="10129"/>
                    <a:pt x="3708" y="10113"/>
                    <a:pt x="3977" y="10113"/>
                  </a:cubicBezTo>
                  <a:cubicBezTo>
                    <a:pt x="5246" y="10113"/>
                    <a:pt x="5420" y="10457"/>
                    <a:pt x="5594" y="10815"/>
                  </a:cubicBezTo>
                  <a:cubicBezTo>
                    <a:pt x="5594" y="10815"/>
                    <a:pt x="6711" y="10630"/>
                    <a:pt x="8169" y="10630"/>
                  </a:cubicBezTo>
                  <a:cubicBezTo>
                    <a:pt x="8169" y="10630"/>
                    <a:pt x="8032" y="9951"/>
                    <a:pt x="8940" y="9778"/>
                  </a:cubicBezTo>
                  <a:cubicBezTo>
                    <a:pt x="9848" y="9603"/>
                    <a:pt x="13313" y="8627"/>
                    <a:pt x="13327" y="6647"/>
                  </a:cubicBezTo>
                  <a:cubicBezTo>
                    <a:pt x="13333" y="5585"/>
                    <a:pt x="12862" y="4657"/>
                    <a:pt x="12927" y="3985"/>
                  </a:cubicBezTo>
                  <a:cubicBezTo>
                    <a:pt x="13043" y="2762"/>
                    <a:pt x="12418" y="254"/>
                    <a:pt x="8359" y="0"/>
                  </a:cubicBezTo>
                  <a:close/>
                </a:path>
              </a:pathLst>
            </a:custGeom>
            <a:solidFill>
              <a:srgbClr val="FFB3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flipH="1">
              <a:off x="7568391" y="2429790"/>
              <a:ext cx="690723" cy="700683"/>
            </a:xfrm>
            <a:custGeom>
              <a:rect b="b" l="l" r="r" t="t"/>
              <a:pathLst>
                <a:path extrusionOk="0" h="10764" w="10611">
                  <a:moveTo>
                    <a:pt x="9692" y="0"/>
                  </a:moveTo>
                  <a:cubicBezTo>
                    <a:pt x="7656" y="0"/>
                    <a:pt x="0" y="3688"/>
                    <a:pt x="1653" y="7106"/>
                  </a:cubicBezTo>
                  <a:cubicBezTo>
                    <a:pt x="3117" y="10123"/>
                    <a:pt x="5374" y="10763"/>
                    <a:pt x="6296" y="10763"/>
                  </a:cubicBezTo>
                  <a:cubicBezTo>
                    <a:pt x="6451" y="10763"/>
                    <a:pt x="6568" y="10745"/>
                    <a:pt x="6637" y="10717"/>
                  </a:cubicBezTo>
                  <a:cubicBezTo>
                    <a:pt x="7112" y="10519"/>
                    <a:pt x="7924" y="9888"/>
                    <a:pt x="7784" y="9365"/>
                  </a:cubicBezTo>
                  <a:cubicBezTo>
                    <a:pt x="7644" y="8840"/>
                    <a:pt x="5937" y="6491"/>
                    <a:pt x="7518" y="4979"/>
                  </a:cubicBezTo>
                  <a:cubicBezTo>
                    <a:pt x="9099" y="3466"/>
                    <a:pt x="10037" y="3384"/>
                    <a:pt x="10324" y="2097"/>
                  </a:cubicBezTo>
                  <a:cubicBezTo>
                    <a:pt x="10611" y="811"/>
                    <a:pt x="10337" y="80"/>
                    <a:pt x="9874" y="12"/>
                  </a:cubicBezTo>
                  <a:cubicBezTo>
                    <a:pt x="9820" y="4"/>
                    <a:pt x="9759" y="0"/>
                    <a:pt x="9692" y="0"/>
                  </a:cubicBezTo>
                  <a:close/>
                </a:path>
              </a:pathLst>
            </a:custGeom>
            <a:solidFill>
              <a:srgbClr val="FAE0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flipH="1">
              <a:off x="6656641" y="2598976"/>
              <a:ext cx="20310" cy="12043"/>
            </a:xfrm>
            <a:custGeom>
              <a:rect b="b" l="l" r="r" t="t"/>
              <a:pathLst>
                <a:path extrusionOk="0" h="185" w="312">
                  <a:moveTo>
                    <a:pt x="56" y="1"/>
                  </a:moveTo>
                  <a:lnTo>
                    <a:pt x="1" y="72"/>
                  </a:lnTo>
                  <a:lnTo>
                    <a:pt x="284" y="185"/>
                  </a:lnTo>
                  <a:lnTo>
                    <a:pt x="305" y="133"/>
                  </a:lnTo>
                  <a:cubicBezTo>
                    <a:pt x="311" y="117"/>
                    <a:pt x="301" y="100"/>
                    <a:pt x="287" y="92"/>
                  </a:cubicBezTo>
                  <a:lnTo>
                    <a:pt x="56" y="1"/>
                  </a:lnTo>
                  <a:close/>
                </a:path>
              </a:pathLst>
            </a:custGeom>
            <a:solidFill>
              <a:srgbClr val="F4BB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flipH="1">
              <a:off x="7249739" y="4678669"/>
              <a:ext cx="379829" cy="83126"/>
            </a:xfrm>
            <a:custGeom>
              <a:rect b="b" l="l" r="r" t="t"/>
              <a:pathLst>
                <a:path extrusionOk="0" h="1277" w="5835">
                  <a:moveTo>
                    <a:pt x="342" y="1"/>
                  </a:moveTo>
                  <a:cubicBezTo>
                    <a:pt x="342" y="1"/>
                    <a:pt x="130" y="96"/>
                    <a:pt x="141" y="280"/>
                  </a:cubicBezTo>
                  <a:cubicBezTo>
                    <a:pt x="151" y="461"/>
                    <a:pt x="1" y="936"/>
                    <a:pt x="677" y="936"/>
                  </a:cubicBezTo>
                  <a:cubicBezTo>
                    <a:pt x="1257" y="936"/>
                    <a:pt x="3726" y="1276"/>
                    <a:pt x="4705" y="1276"/>
                  </a:cubicBezTo>
                  <a:cubicBezTo>
                    <a:pt x="4873" y="1276"/>
                    <a:pt x="4997" y="1266"/>
                    <a:pt x="5060" y="1243"/>
                  </a:cubicBezTo>
                  <a:cubicBezTo>
                    <a:pt x="5262" y="1226"/>
                    <a:pt x="5667" y="1127"/>
                    <a:pt x="5705" y="943"/>
                  </a:cubicBezTo>
                  <a:cubicBezTo>
                    <a:pt x="5835" y="352"/>
                    <a:pt x="5561" y="260"/>
                    <a:pt x="5561" y="260"/>
                  </a:cubicBezTo>
                  <a:lnTo>
                    <a:pt x="342" y="1"/>
                  </a:lnTo>
                  <a:close/>
                </a:path>
              </a:pathLst>
            </a:custGeom>
            <a:solidFill>
              <a:srgbClr val="E1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flipH="1">
              <a:off x="7360140" y="4494707"/>
              <a:ext cx="259664" cy="222234"/>
            </a:xfrm>
            <a:custGeom>
              <a:rect b="b" l="l" r="r" t="t"/>
              <a:pathLst>
                <a:path extrusionOk="0" h="3414" w="3989">
                  <a:moveTo>
                    <a:pt x="2432" y="0"/>
                  </a:moveTo>
                  <a:lnTo>
                    <a:pt x="455" y="136"/>
                  </a:lnTo>
                  <a:cubicBezTo>
                    <a:pt x="455" y="136"/>
                    <a:pt x="520" y="1110"/>
                    <a:pt x="325" y="1812"/>
                  </a:cubicBezTo>
                  <a:cubicBezTo>
                    <a:pt x="134" y="2512"/>
                    <a:pt x="1" y="3233"/>
                    <a:pt x="1045" y="3274"/>
                  </a:cubicBezTo>
                  <a:lnTo>
                    <a:pt x="2859" y="3413"/>
                  </a:lnTo>
                  <a:cubicBezTo>
                    <a:pt x="2859" y="3413"/>
                    <a:pt x="2824" y="1574"/>
                    <a:pt x="3988" y="1468"/>
                  </a:cubicBezTo>
                  <a:cubicBezTo>
                    <a:pt x="3988" y="1468"/>
                    <a:pt x="2506" y="1185"/>
                    <a:pt x="2432" y="0"/>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flipH="1">
              <a:off x="7255334" y="4589813"/>
              <a:ext cx="189361" cy="141582"/>
            </a:xfrm>
            <a:custGeom>
              <a:rect b="b" l="l" r="r" t="t"/>
              <a:pathLst>
                <a:path extrusionOk="0" h="2175" w="2909">
                  <a:moveTo>
                    <a:pt x="1501" y="1"/>
                  </a:moveTo>
                  <a:cubicBezTo>
                    <a:pt x="1302" y="1"/>
                    <a:pt x="1076" y="59"/>
                    <a:pt x="810" y="178"/>
                  </a:cubicBezTo>
                  <a:cubicBezTo>
                    <a:pt x="1" y="536"/>
                    <a:pt x="100" y="1813"/>
                    <a:pt x="100" y="1813"/>
                  </a:cubicBezTo>
                  <a:cubicBezTo>
                    <a:pt x="116" y="2096"/>
                    <a:pt x="726" y="2175"/>
                    <a:pt x="1317" y="2175"/>
                  </a:cubicBezTo>
                  <a:cubicBezTo>
                    <a:pt x="1759" y="2175"/>
                    <a:pt x="2191" y="2131"/>
                    <a:pt x="2356" y="2096"/>
                  </a:cubicBezTo>
                  <a:cubicBezTo>
                    <a:pt x="2735" y="2014"/>
                    <a:pt x="2909" y="1386"/>
                    <a:pt x="2483" y="703"/>
                  </a:cubicBezTo>
                  <a:cubicBezTo>
                    <a:pt x="2199" y="243"/>
                    <a:pt x="1907" y="1"/>
                    <a:pt x="1501" y="1"/>
                  </a:cubicBezTo>
                  <a:close/>
                </a:path>
              </a:pathLst>
            </a:custGeom>
            <a:solidFill>
              <a:srgbClr val="DC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flipH="1">
              <a:off x="7391970" y="4506685"/>
              <a:ext cx="139824" cy="96731"/>
            </a:xfrm>
            <a:custGeom>
              <a:rect b="b" l="l" r="r" t="t"/>
              <a:pathLst>
                <a:path extrusionOk="0" h="1486" w="2148">
                  <a:moveTo>
                    <a:pt x="155" y="1"/>
                  </a:moveTo>
                  <a:lnTo>
                    <a:pt x="1" y="28"/>
                  </a:lnTo>
                  <a:cubicBezTo>
                    <a:pt x="7" y="75"/>
                    <a:pt x="209" y="1206"/>
                    <a:pt x="831" y="1403"/>
                  </a:cubicBezTo>
                  <a:cubicBezTo>
                    <a:pt x="1008" y="1458"/>
                    <a:pt x="1179" y="1485"/>
                    <a:pt x="1332" y="1485"/>
                  </a:cubicBezTo>
                  <a:cubicBezTo>
                    <a:pt x="1718" y="1485"/>
                    <a:pt x="2019" y="1335"/>
                    <a:pt x="2148" y="1137"/>
                  </a:cubicBezTo>
                  <a:lnTo>
                    <a:pt x="2014" y="1052"/>
                  </a:lnTo>
                  <a:cubicBezTo>
                    <a:pt x="1924" y="1191"/>
                    <a:pt x="1676" y="1327"/>
                    <a:pt x="1332" y="1327"/>
                  </a:cubicBezTo>
                  <a:cubicBezTo>
                    <a:pt x="1194" y="1327"/>
                    <a:pt x="1042" y="1305"/>
                    <a:pt x="878" y="1253"/>
                  </a:cubicBezTo>
                  <a:cubicBezTo>
                    <a:pt x="346" y="1086"/>
                    <a:pt x="158" y="10"/>
                    <a:pt x="155"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flipH="1">
              <a:off x="7414362" y="4533570"/>
              <a:ext cx="99856" cy="74534"/>
            </a:xfrm>
            <a:custGeom>
              <a:rect b="b" l="l" r="r" t="t"/>
              <a:pathLst>
                <a:path extrusionOk="0" h="1145" w="1534">
                  <a:moveTo>
                    <a:pt x="1194" y="1"/>
                  </a:moveTo>
                  <a:cubicBezTo>
                    <a:pt x="879" y="1"/>
                    <a:pt x="275" y="115"/>
                    <a:pt x="24" y="939"/>
                  </a:cubicBezTo>
                  <a:cubicBezTo>
                    <a:pt x="0" y="1025"/>
                    <a:pt x="49" y="1113"/>
                    <a:pt x="131" y="1137"/>
                  </a:cubicBezTo>
                  <a:cubicBezTo>
                    <a:pt x="147" y="1144"/>
                    <a:pt x="161" y="1144"/>
                    <a:pt x="178" y="1144"/>
                  </a:cubicBezTo>
                  <a:cubicBezTo>
                    <a:pt x="243" y="1144"/>
                    <a:pt x="307" y="1100"/>
                    <a:pt x="328" y="1031"/>
                  </a:cubicBezTo>
                  <a:cubicBezTo>
                    <a:pt x="518" y="402"/>
                    <a:pt x="944" y="312"/>
                    <a:pt x="1175" y="312"/>
                  </a:cubicBezTo>
                  <a:cubicBezTo>
                    <a:pt x="1251" y="312"/>
                    <a:pt x="1306" y="321"/>
                    <a:pt x="1325" y="325"/>
                  </a:cubicBezTo>
                  <a:cubicBezTo>
                    <a:pt x="1337" y="328"/>
                    <a:pt x="1349" y="329"/>
                    <a:pt x="1361" y="329"/>
                  </a:cubicBezTo>
                  <a:cubicBezTo>
                    <a:pt x="1433" y="329"/>
                    <a:pt x="1498" y="278"/>
                    <a:pt x="1513" y="205"/>
                  </a:cubicBezTo>
                  <a:cubicBezTo>
                    <a:pt x="1533" y="120"/>
                    <a:pt x="1478" y="35"/>
                    <a:pt x="1393" y="18"/>
                  </a:cubicBezTo>
                  <a:cubicBezTo>
                    <a:pt x="1390" y="17"/>
                    <a:pt x="1313" y="1"/>
                    <a:pt x="1194" y="1"/>
                  </a:cubicBez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flipH="1">
              <a:off x="7387933" y="4556028"/>
              <a:ext cx="88074" cy="58260"/>
            </a:xfrm>
            <a:custGeom>
              <a:rect b="b" l="l" r="r" t="t"/>
              <a:pathLst>
                <a:path extrusionOk="0" h="895" w="1353">
                  <a:moveTo>
                    <a:pt x="1194" y="0"/>
                  </a:moveTo>
                  <a:cubicBezTo>
                    <a:pt x="1192" y="0"/>
                    <a:pt x="1190" y="0"/>
                    <a:pt x="1189" y="0"/>
                  </a:cubicBezTo>
                  <a:cubicBezTo>
                    <a:pt x="1154" y="4"/>
                    <a:pt x="325" y="27"/>
                    <a:pt x="35" y="673"/>
                  </a:cubicBezTo>
                  <a:cubicBezTo>
                    <a:pt x="1" y="755"/>
                    <a:pt x="38" y="847"/>
                    <a:pt x="117" y="881"/>
                  </a:cubicBezTo>
                  <a:cubicBezTo>
                    <a:pt x="137" y="891"/>
                    <a:pt x="161" y="894"/>
                    <a:pt x="182" y="894"/>
                  </a:cubicBezTo>
                  <a:cubicBezTo>
                    <a:pt x="243" y="894"/>
                    <a:pt x="301" y="861"/>
                    <a:pt x="325" y="802"/>
                  </a:cubicBezTo>
                  <a:cubicBezTo>
                    <a:pt x="530" y="341"/>
                    <a:pt x="1185" y="317"/>
                    <a:pt x="1198" y="317"/>
                  </a:cubicBezTo>
                  <a:cubicBezTo>
                    <a:pt x="1284" y="314"/>
                    <a:pt x="1352" y="243"/>
                    <a:pt x="1352" y="157"/>
                  </a:cubicBezTo>
                  <a:cubicBezTo>
                    <a:pt x="1349" y="70"/>
                    <a:pt x="1277" y="0"/>
                    <a:pt x="1194" y="0"/>
                  </a:cubicBez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flipH="1">
              <a:off x="7376351" y="4725539"/>
              <a:ext cx="379634" cy="82736"/>
            </a:xfrm>
            <a:custGeom>
              <a:rect b="b" l="l" r="r" t="t"/>
              <a:pathLst>
                <a:path extrusionOk="0" h="1271" w="5832">
                  <a:moveTo>
                    <a:pt x="342" y="1"/>
                  </a:moveTo>
                  <a:cubicBezTo>
                    <a:pt x="342" y="1"/>
                    <a:pt x="127" y="97"/>
                    <a:pt x="137" y="281"/>
                  </a:cubicBezTo>
                  <a:cubicBezTo>
                    <a:pt x="147" y="461"/>
                    <a:pt x="1" y="888"/>
                    <a:pt x="676" y="936"/>
                  </a:cubicBezTo>
                  <a:cubicBezTo>
                    <a:pt x="1285" y="977"/>
                    <a:pt x="3644" y="1271"/>
                    <a:pt x="4668" y="1271"/>
                  </a:cubicBezTo>
                  <a:cubicBezTo>
                    <a:pt x="4840" y="1271"/>
                    <a:pt x="4974" y="1263"/>
                    <a:pt x="5056" y="1244"/>
                  </a:cubicBezTo>
                  <a:cubicBezTo>
                    <a:pt x="5261" y="1226"/>
                    <a:pt x="5663" y="1127"/>
                    <a:pt x="5704" y="943"/>
                  </a:cubicBezTo>
                  <a:cubicBezTo>
                    <a:pt x="5831" y="352"/>
                    <a:pt x="5558" y="264"/>
                    <a:pt x="5558" y="264"/>
                  </a:cubicBezTo>
                  <a:lnTo>
                    <a:pt x="342" y="1"/>
                  </a:lnTo>
                  <a:close/>
                </a:path>
              </a:pathLst>
            </a:custGeom>
            <a:solidFill>
              <a:srgbClr val="E1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flipH="1">
              <a:off x="7486622" y="4541577"/>
              <a:ext cx="259599" cy="222299"/>
            </a:xfrm>
            <a:custGeom>
              <a:rect b="b" l="l" r="r" t="t"/>
              <a:pathLst>
                <a:path extrusionOk="0" h="3415" w="3988">
                  <a:moveTo>
                    <a:pt x="2431" y="0"/>
                  </a:moveTo>
                  <a:lnTo>
                    <a:pt x="451" y="137"/>
                  </a:lnTo>
                  <a:cubicBezTo>
                    <a:pt x="451" y="137"/>
                    <a:pt x="516" y="1110"/>
                    <a:pt x="325" y="1813"/>
                  </a:cubicBezTo>
                  <a:cubicBezTo>
                    <a:pt x="131" y="2513"/>
                    <a:pt x="0" y="3233"/>
                    <a:pt x="1042" y="3277"/>
                  </a:cubicBezTo>
                  <a:lnTo>
                    <a:pt x="2855" y="3414"/>
                  </a:lnTo>
                  <a:cubicBezTo>
                    <a:pt x="2855" y="3414"/>
                    <a:pt x="2820" y="1577"/>
                    <a:pt x="3988" y="1472"/>
                  </a:cubicBezTo>
                  <a:cubicBezTo>
                    <a:pt x="3988" y="1472"/>
                    <a:pt x="2502" y="1185"/>
                    <a:pt x="2431" y="0"/>
                  </a:cubicBezTo>
                  <a:close/>
                </a:path>
              </a:pathLst>
            </a:custGeom>
            <a:solidFill>
              <a:srgbClr val="BF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flipH="1">
              <a:off x="7672598" y="4660898"/>
              <a:ext cx="52076" cy="68285"/>
            </a:xfrm>
            <a:custGeom>
              <a:rect b="b" l="l" r="r" t="t"/>
              <a:pathLst>
                <a:path extrusionOk="0" h="1049" w="800">
                  <a:moveTo>
                    <a:pt x="373" y="0"/>
                  </a:moveTo>
                  <a:lnTo>
                    <a:pt x="236" y="311"/>
                  </a:lnTo>
                  <a:lnTo>
                    <a:pt x="0" y="311"/>
                  </a:lnTo>
                  <a:lnTo>
                    <a:pt x="141" y="574"/>
                  </a:lnTo>
                  <a:lnTo>
                    <a:pt x="55" y="942"/>
                  </a:lnTo>
                  <a:lnTo>
                    <a:pt x="349" y="731"/>
                  </a:lnTo>
                  <a:lnTo>
                    <a:pt x="608" y="1049"/>
                  </a:lnTo>
                  <a:lnTo>
                    <a:pt x="544" y="584"/>
                  </a:lnTo>
                  <a:lnTo>
                    <a:pt x="799" y="488"/>
                  </a:lnTo>
                  <a:lnTo>
                    <a:pt x="482" y="397"/>
                  </a:lnTo>
                  <a:lnTo>
                    <a:pt x="373" y="0"/>
                  </a:ln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flipH="1">
              <a:off x="7381946" y="4636682"/>
              <a:ext cx="189426" cy="141647"/>
            </a:xfrm>
            <a:custGeom>
              <a:rect b="b" l="l" r="r" t="t"/>
              <a:pathLst>
                <a:path extrusionOk="0" h="2176" w="2910">
                  <a:moveTo>
                    <a:pt x="1503" y="1"/>
                  </a:moveTo>
                  <a:cubicBezTo>
                    <a:pt x="1304" y="1"/>
                    <a:pt x="1077" y="59"/>
                    <a:pt x="810" y="178"/>
                  </a:cubicBezTo>
                  <a:cubicBezTo>
                    <a:pt x="1" y="536"/>
                    <a:pt x="100" y="1816"/>
                    <a:pt x="100" y="1816"/>
                  </a:cubicBezTo>
                  <a:cubicBezTo>
                    <a:pt x="116" y="2097"/>
                    <a:pt x="726" y="2176"/>
                    <a:pt x="1318" y="2176"/>
                  </a:cubicBezTo>
                  <a:cubicBezTo>
                    <a:pt x="1762" y="2176"/>
                    <a:pt x="2195" y="2132"/>
                    <a:pt x="2360" y="2097"/>
                  </a:cubicBezTo>
                  <a:cubicBezTo>
                    <a:pt x="2739" y="2015"/>
                    <a:pt x="2909" y="1386"/>
                    <a:pt x="2486" y="704"/>
                  </a:cubicBezTo>
                  <a:cubicBezTo>
                    <a:pt x="2200" y="243"/>
                    <a:pt x="1909" y="1"/>
                    <a:pt x="1503" y="1"/>
                  </a:cubicBez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flipH="1">
              <a:off x="7518582" y="4553554"/>
              <a:ext cx="139889" cy="96731"/>
            </a:xfrm>
            <a:custGeom>
              <a:rect b="b" l="l" r="r" t="t"/>
              <a:pathLst>
                <a:path extrusionOk="0" h="1486" w="2149">
                  <a:moveTo>
                    <a:pt x="158" y="1"/>
                  </a:moveTo>
                  <a:lnTo>
                    <a:pt x="1" y="28"/>
                  </a:lnTo>
                  <a:cubicBezTo>
                    <a:pt x="8" y="76"/>
                    <a:pt x="209" y="1206"/>
                    <a:pt x="831" y="1403"/>
                  </a:cubicBezTo>
                  <a:cubicBezTo>
                    <a:pt x="1008" y="1461"/>
                    <a:pt x="1179" y="1485"/>
                    <a:pt x="1332" y="1485"/>
                  </a:cubicBezTo>
                  <a:cubicBezTo>
                    <a:pt x="1718" y="1485"/>
                    <a:pt x="2022" y="1335"/>
                    <a:pt x="2148" y="1141"/>
                  </a:cubicBezTo>
                  <a:lnTo>
                    <a:pt x="2015" y="1052"/>
                  </a:lnTo>
                  <a:cubicBezTo>
                    <a:pt x="1925" y="1191"/>
                    <a:pt x="1678" y="1327"/>
                    <a:pt x="1334" y="1327"/>
                  </a:cubicBezTo>
                  <a:cubicBezTo>
                    <a:pt x="1196" y="1327"/>
                    <a:pt x="1043" y="1305"/>
                    <a:pt x="878" y="1253"/>
                  </a:cubicBezTo>
                  <a:cubicBezTo>
                    <a:pt x="349" y="1086"/>
                    <a:pt x="158" y="11"/>
                    <a:pt x="158"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flipH="1">
              <a:off x="7541039" y="4580439"/>
              <a:ext cx="99856" cy="74534"/>
            </a:xfrm>
            <a:custGeom>
              <a:rect b="b" l="l" r="r" t="t"/>
              <a:pathLst>
                <a:path extrusionOk="0" h="1145" w="1534">
                  <a:moveTo>
                    <a:pt x="1196" y="1"/>
                  </a:moveTo>
                  <a:cubicBezTo>
                    <a:pt x="882" y="1"/>
                    <a:pt x="279" y="116"/>
                    <a:pt x="28" y="943"/>
                  </a:cubicBezTo>
                  <a:cubicBezTo>
                    <a:pt x="0" y="1025"/>
                    <a:pt x="49" y="1113"/>
                    <a:pt x="131" y="1138"/>
                  </a:cubicBezTo>
                  <a:cubicBezTo>
                    <a:pt x="147" y="1144"/>
                    <a:pt x="161" y="1144"/>
                    <a:pt x="178" y="1144"/>
                  </a:cubicBezTo>
                  <a:cubicBezTo>
                    <a:pt x="246" y="1144"/>
                    <a:pt x="308" y="1103"/>
                    <a:pt x="328" y="1035"/>
                  </a:cubicBezTo>
                  <a:cubicBezTo>
                    <a:pt x="521" y="407"/>
                    <a:pt x="945" y="314"/>
                    <a:pt x="1177" y="314"/>
                  </a:cubicBezTo>
                  <a:cubicBezTo>
                    <a:pt x="1253" y="314"/>
                    <a:pt x="1309" y="324"/>
                    <a:pt x="1329" y="328"/>
                  </a:cubicBezTo>
                  <a:cubicBezTo>
                    <a:pt x="1339" y="330"/>
                    <a:pt x="1350" y="331"/>
                    <a:pt x="1360" y="331"/>
                  </a:cubicBezTo>
                  <a:cubicBezTo>
                    <a:pt x="1433" y="331"/>
                    <a:pt x="1498" y="280"/>
                    <a:pt x="1516" y="205"/>
                  </a:cubicBezTo>
                  <a:cubicBezTo>
                    <a:pt x="1533" y="120"/>
                    <a:pt x="1478" y="35"/>
                    <a:pt x="1393" y="18"/>
                  </a:cubicBezTo>
                  <a:cubicBezTo>
                    <a:pt x="1391" y="17"/>
                    <a:pt x="1314" y="1"/>
                    <a:pt x="1196" y="1"/>
                  </a:cubicBez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flipH="1">
              <a:off x="7514415" y="4602897"/>
              <a:ext cx="88269" cy="58520"/>
            </a:xfrm>
            <a:custGeom>
              <a:rect b="b" l="l" r="r" t="t"/>
              <a:pathLst>
                <a:path extrusionOk="0" h="899" w="1356">
                  <a:moveTo>
                    <a:pt x="1192" y="1"/>
                  </a:moveTo>
                  <a:cubicBezTo>
                    <a:pt x="1154" y="4"/>
                    <a:pt x="325" y="28"/>
                    <a:pt x="39" y="673"/>
                  </a:cubicBezTo>
                  <a:cubicBezTo>
                    <a:pt x="1" y="755"/>
                    <a:pt x="39" y="847"/>
                    <a:pt x="117" y="885"/>
                  </a:cubicBezTo>
                  <a:cubicBezTo>
                    <a:pt x="138" y="891"/>
                    <a:pt x="161" y="898"/>
                    <a:pt x="182" y="898"/>
                  </a:cubicBezTo>
                  <a:cubicBezTo>
                    <a:pt x="243" y="898"/>
                    <a:pt x="302" y="861"/>
                    <a:pt x="329" y="803"/>
                  </a:cubicBezTo>
                  <a:cubicBezTo>
                    <a:pt x="533" y="342"/>
                    <a:pt x="1192" y="318"/>
                    <a:pt x="1199" y="318"/>
                  </a:cubicBezTo>
                  <a:cubicBezTo>
                    <a:pt x="1285" y="318"/>
                    <a:pt x="1356" y="243"/>
                    <a:pt x="1353" y="158"/>
                  </a:cubicBezTo>
                  <a:cubicBezTo>
                    <a:pt x="1349" y="69"/>
                    <a:pt x="1277" y="4"/>
                    <a:pt x="1192" y="1"/>
                  </a:cubicBezTo>
                  <a:close/>
                </a:path>
              </a:pathLst>
            </a:custGeom>
            <a:solidFill>
              <a:srgbClr val="E8E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flipH="1">
              <a:off x="7182630" y="2396722"/>
              <a:ext cx="686231" cy="603366"/>
            </a:xfrm>
            <a:custGeom>
              <a:rect b="b" l="l" r="r" t="t"/>
              <a:pathLst>
                <a:path extrusionOk="0" h="9269" w="10542">
                  <a:moveTo>
                    <a:pt x="6645" y="1"/>
                  </a:moveTo>
                  <a:cubicBezTo>
                    <a:pt x="5506" y="1"/>
                    <a:pt x="4402" y="359"/>
                    <a:pt x="3879" y="520"/>
                  </a:cubicBezTo>
                  <a:cubicBezTo>
                    <a:pt x="2967" y="800"/>
                    <a:pt x="561" y="2227"/>
                    <a:pt x="280" y="4043"/>
                  </a:cubicBezTo>
                  <a:cubicBezTo>
                    <a:pt x="0" y="5862"/>
                    <a:pt x="2288" y="8873"/>
                    <a:pt x="2346" y="9228"/>
                  </a:cubicBezTo>
                  <a:cubicBezTo>
                    <a:pt x="2350" y="9256"/>
                    <a:pt x="2401" y="9269"/>
                    <a:pt x="2490" y="9269"/>
                  </a:cubicBezTo>
                  <a:cubicBezTo>
                    <a:pt x="3555" y="9269"/>
                    <a:pt x="10121" y="7453"/>
                    <a:pt x="10121" y="7453"/>
                  </a:cubicBezTo>
                  <a:cubicBezTo>
                    <a:pt x="10121" y="7453"/>
                    <a:pt x="10542" y="2227"/>
                    <a:pt x="8992" y="800"/>
                  </a:cubicBezTo>
                  <a:cubicBezTo>
                    <a:pt x="8336" y="194"/>
                    <a:pt x="7481" y="1"/>
                    <a:pt x="6645" y="1"/>
                  </a:cubicBezTo>
                  <a:close/>
                </a:path>
              </a:pathLst>
            </a:custGeom>
            <a:solidFill>
              <a:srgbClr val="FAE0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flipH="1">
              <a:off x="7565713" y="2693886"/>
              <a:ext cx="244692" cy="290259"/>
            </a:xfrm>
            <a:custGeom>
              <a:rect b="b" l="l" r="r" t="t"/>
              <a:pathLst>
                <a:path extrusionOk="0" h="4459" w="3759">
                  <a:moveTo>
                    <a:pt x="1386" y="1"/>
                  </a:moveTo>
                  <a:cubicBezTo>
                    <a:pt x="1302" y="1"/>
                    <a:pt x="1220" y="23"/>
                    <a:pt x="1140" y="72"/>
                  </a:cubicBezTo>
                  <a:cubicBezTo>
                    <a:pt x="93" y="717"/>
                    <a:pt x="0" y="2048"/>
                    <a:pt x="0" y="2048"/>
                  </a:cubicBezTo>
                  <a:lnTo>
                    <a:pt x="1202" y="4458"/>
                  </a:lnTo>
                  <a:lnTo>
                    <a:pt x="3759" y="3400"/>
                  </a:lnTo>
                  <a:cubicBezTo>
                    <a:pt x="3759" y="3400"/>
                    <a:pt x="2416" y="1"/>
                    <a:pt x="1386" y="1"/>
                  </a:cubicBezTo>
                  <a:close/>
                </a:path>
              </a:pathLst>
            </a:custGeom>
            <a:solidFill>
              <a:srgbClr val="FFBD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flipH="1">
              <a:off x="7136414" y="2865740"/>
              <a:ext cx="788886" cy="1573607"/>
            </a:xfrm>
            <a:custGeom>
              <a:rect b="b" l="l" r="r" t="t"/>
              <a:pathLst>
                <a:path extrusionOk="0" h="24174" w="12119">
                  <a:moveTo>
                    <a:pt x="9345" y="1"/>
                  </a:moveTo>
                  <a:cubicBezTo>
                    <a:pt x="6833" y="1"/>
                    <a:pt x="3500" y="1145"/>
                    <a:pt x="2779" y="1590"/>
                  </a:cubicBezTo>
                  <a:cubicBezTo>
                    <a:pt x="2608" y="1696"/>
                    <a:pt x="3213" y="2921"/>
                    <a:pt x="3213" y="2921"/>
                  </a:cubicBezTo>
                  <a:cubicBezTo>
                    <a:pt x="3213" y="2921"/>
                    <a:pt x="219" y="5798"/>
                    <a:pt x="127" y="10270"/>
                  </a:cubicBezTo>
                  <a:cubicBezTo>
                    <a:pt x="0" y="16230"/>
                    <a:pt x="2595" y="23498"/>
                    <a:pt x="2595" y="23498"/>
                  </a:cubicBezTo>
                  <a:cubicBezTo>
                    <a:pt x="2595" y="23498"/>
                    <a:pt x="2803" y="24174"/>
                    <a:pt x="3943" y="24174"/>
                  </a:cubicBezTo>
                  <a:cubicBezTo>
                    <a:pt x="5086" y="24174"/>
                    <a:pt x="5879" y="23662"/>
                    <a:pt x="5879" y="23662"/>
                  </a:cubicBezTo>
                  <a:cubicBezTo>
                    <a:pt x="5929" y="23664"/>
                    <a:pt x="5978" y="23665"/>
                    <a:pt x="6026" y="23665"/>
                  </a:cubicBezTo>
                  <a:cubicBezTo>
                    <a:pt x="7377" y="23665"/>
                    <a:pt x="7506" y="22754"/>
                    <a:pt x="7506" y="22754"/>
                  </a:cubicBezTo>
                  <a:cubicBezTo>
                    <a:pt x="7763" y="21962"/>
                    <a:pt x="10022" y="16534"/>
                    <a:pt x="11070" y="11574"/>
                  </a:cubicBezTo>
                  <a:cubicBezTo>
                    <a:pt x="12119" y="6614"/>
                    <a:pt x="11654" y="1959"/>
                    <a:pt x="11675" y="1655"/>
                  </a:cubicBezTo>
                  <a:cubicBezTo>
                    <a:pt x="11699" y="1351"/>
                    <a:pt x="11675" y="607"/>
                    <a:pt x="11675" y="607"/>
                  </a:cubicBezTo>
                  <a:cubicBezTo>
                    <a:pt x="11147" y="168"/>
                    <a:pt x="10306" y="1"/>
                    <a:pt x="9345" y="1"/>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flipH="1">
              <a:off x="7173050" y="2905839"/>
              <a:ext cx="105194" cy="252243"/>
            </a:xfrm>
            <a:custGeom>
              <a:rect b="b" l="l" r="r" t="t"/>
              <a:pathLst>
                <a:path extrusionOk="0" h="3875" w="1616">
                  <a:moveTo>
                    <a:pt x="1524" y="1"/>
                  </a:moveTo>
                  <a:cubicBezTo>
                    <a:pt x="1478" y="1"/>
                    <a:pt x="1442" y="35"/>
                    <a:pt x="1445" y="79"/>
                  </a:cubicBezTo>
                  <a:cubicBezTo>
                    <a:pt x="1462" y="1721"/>
                    <a:pt x="1373" y="3486"/>
                    <a:pt x="1196" y="3605"/>
                  </a:cubicBezTo>
                  <a:cubicBezTo>
                    <a:pt x="1043" y="3695"/>
                    <a:pt x="747" y="3719"/>
                    <a:pt x="490" y="3719"/>
                  </a:cubicBezTo>
                  <a:cubicBezTo>
                    <a:pt x="327" y="3719"/>
                    <a:pt x="179" y="3709"/>
                    <a:pt x="93" y="3701"/>
                  </a:cubicBezTo>
                  <a:cubicBezTo>
                    <a:pt x="89" y="3701"/>
                    <a:pt x="84" y="3700"/>
                    <a:pt x="80" y="3700"/>
                  </a:cubicBezTo>
                  <a:cubicBezTo>
                    <a:pt x="42" y="3700"/>
                    <a:pt x="11" y="3729"/>
                    <a:pt x="8" y="3769"/>
                  </a:cubicBezTo>
                  <a:cubicBezTo>
                    <a:pt x="0" y="3813"/>
                    <a:pt x="35" y="3851"/>
                    <a:pt x="76" y="3858"/>
                  </a:cubicBezTo>
                  <a:cubicBezTo>
                    <a:pt x="93" y="3858"/>
                    <a:pt x="274" y="3875"/>
                    <a:pt x="499" y="3875"/>
                  </a:cubicBezTo>
                  <a:cubicBezTo>
                    <a:pt x="766" y="3875"/>
                    <a:pt x="1089" y="3851"/>
                    <a:pt x="1274" y="3742"/>
                  </a:cubicBezTo>
                  <a:cubicBezTo>
                    <a:pt x="1615" y="3547"/>
                    <a:pt x="1612" y="888"/>
                    <a:pt x="1601" y="79"/>
                  </a:cubicBezTo>
                  <a:cubicBezTo>
                    <a:pt x="1601" y="35"/>
                    <a:pt x="1564" y="1"/>
                    <a:pt x="15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flipH="1">
              <a:off x="7183334" y="2900306"/>
              <a:ext cx="26689" cy="56047"/>
            </a:xfrm>
            <a:custGeom>
              <a:rect b="b" l="l" r="r" t="t"/>
              <a:pathLst>
                <a:path extrusionOk="0" h="861" w="410">
                  <a:moveTo>
                    <a:pt x="205" y="0"/>
                  </a:moveTo>
                  <a:cubicBezTo>
                    <a:pt x="93" y="0"/>
                    <a:pt x="0" y="191"/>
                    <a:pt x="0" y="431"/>
                  </a:cubicBezTo>
                  <a:cubicBezTo>
                    <a:pt x="0" y="666"/>
                    <a:pt x="93" y="861"/>
                    <a:pt x="205" y="861"/>
                  </a:cubicBezTo>
                  <a:cubicBezTo>
                    <a:pt x="318" y="861"/>
                    <a:pt x="410" y="666"/>
                    <a:pt x="410" y="431"/>
                  </a:cubicBezTo>
                  <a:cubicBezTo>
                    <a:pt x="410" y="191"/>
                    <a:pt x="318"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flipH="1">
              <a:off x="7222596" y="2963905"/>
              <a:ext cx="499409" cy="97122"/>
            </a:xfrm>
            <a:custGeom>
              <a:rect b="b" l="l" r="r" t="t"/>
              <a:pathLst>
                <a:path extrusionOk="0" h="1492" w="7672">
                  <a:moveTo>
                    <a:pt x="6523" y="1"/>
                  </a:moveTo>
                  <a:cubicBezTo>
                    <a:pt x="3032" y="1"/>
                    <a:pt x="90" y="1325"/>
                    <a:pt x="59" y="1341"/>
                  </a:cubicBezTo>
                  <a:cubicBezTo>
                    <a:pt x="18" y="1358"/>
                    <a:pt x="0" y="1406"/>
                    <a:pt x="18" y="1444"/>
                  </a:cubicBezTo>
                  <a:cubicBezTo>
                    <a:pt x="32" y="1475"/>
                    <a:pt x="62" y="1491"/>
                    <a:pt x="90" y="1491"/>
                  </a:cubicBezTo>
                  <a:cubicBezTo>
                    <a:pt x="103" y="1491"/>
                    <a:pt x="113" y="1488"/>
                    <a:pt x="123" y="1484"/>
                  </a:cubicBezTo>
                  <a:cubicBezTo>
                    <a:pt x="155" y="1469"/>
                    <a:pt x="3067" y="158"/>
                    <a:pt x="6523" y="158"/>
                  </a:cubicBezTo>
                  <a:cubicBezTo>
                    <a:pt x="6871" y="158"/>
                    <a:pt x="7225" y="171"/>
                    <a:pt x="7583" y="201"/>
                  </a:cubicBezTo>
                  <a:cubicBezTo>
                    <a:pt x="7585" y="201"/>
                    <a:pt x="7588" y="201"/>
                    <a:pt x="7590" y="201"/>
                  </a:cubicBezTo>
                  <a:cubicBezTo>
                    <a:pt x="7631" y="201"/>
                    <a:pt x="7665" y="171"/>
                    <a:pt x="7668" y="129"/>
                  </a:cubicBezTo>
                  <a:cubicBezTo>
                    <a:pt x="7671" y="85"/>
                    <a:pt x="7640" y="47"/>
                    <a:pt x="7596" y="44"/>
                  </a:cubicBezTo>
                  <a:cubicBezTo>
                    <a:pt x="7234" y="14"/>
                    <a:pt x="6876" y="1"/>
                    <a:pt x="65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flipH="1">
              <a:off x="7577688" y="2904081"/>
              <a:ext cx="90742" cy="135398"/>
            </a:xfrm>
            <a:custGeom>
              <a:rect b="b" l="l" r="r" t="t"/>
              <a:pathLst>
                <a:path extrusionOk="0" h="2080" w="1394">
                  <a:moveTo>
                    <a:pt x="1202" y="1"/>
                  </a:moveTo>
                  <a:lnTo>
                    <a:pt x="263" y="223"/>
                  </a:lnTo>
                  <a:cubicBezTo>
                    <a:pt x="1" y="1393"/>
                    <a:pt x="673" y="2079"/>
                    <a:pt x="673" y="2079"/>
                  </a:cubicBezTo>
                  <a:lnTo>
                    <a:pt x="1394" y="1878"/>
                  </a:lnTo>
                  <a:cubicBezTo>
                    <a:pt x="800" y="1226"/>
                    <a:pt x="1202" y="1"/>
                    <a:pt x="12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flipH="1">
              <a:off x="7572155" y="2899004"/>
              <a:ext cx="101613" cy="145552"/>
            </a:xfrm>
            <a:custGeom>
              <a:rect b="b" l="l" r="r" t="t"/>
              <a:pathLst>
                <a:path extrusionOk="0" h="2236" w="1561">
                  <a:moveTo>
                    <a:pt x="1172" y="188"/>
                  </a:moveTo>
                  <a:lnTo>
                    <a:pt x="1172" y="188"/>
                  </a:lnTo>
                  <a:cubicBezTo>
                    <a:pt x="1090" y="512"/>
                    <a:pt x="929" y="1352"/>
                    <a:pt x="1339" y="1911"/>
                  </a:cubicBezTo>
                  <a:lnTo>
                    <a:pt x="779" y="2069"/>
                  </a:lnTo>
                  <a:cubicBezTo>
                    <a:pt x="660" y="1922"/>
                    <a:pt x="219" y="1314"/>
                    <a:pt x="410" y="365"/>
                  </a:cubicBezTo>
                  <a:lnTo>
                    <a:pt x="1172" y="188"/>
                  </a:lnTo>
                  <a:close/>
                  <a:moveTo>
                    <a:pt x="1287" y="1"/>
                  </a:moveTo>
                  <a:cubicBezTo>
                    <a:pt x="1280" y="1"/>
                    <a:pt x="1273" y="2"/>
                    <a:pt x="1267" y="3"/>
                  </a:cubicBezTo>
                  <a:lnTo>
                    <a:pt x="324" y="222"/>
                  </a:lnTo>
                  <a:cubicBezTo>
                    <a:pt x="297" y="228"/>
                    <a:pt x="274" y="252"/>
                    <a:pt x="267" y="283"/>
                  </a:cubicBezTo>
                  <a:cubicBezTo>
                    <a:pt x="1" y="1484"/>
                    <a:pt x="669" y="2181"/>
                    <a:pt x="697" y="2212"/>
                  </a:cubicBezTo>
                  <a:cubicBezTo>
                    <a:pt x="714" y="2226"/>
                    <a:pt x="734" y="2236"/>
                    <a:pt x="755" y="2236"/>
                  </a:cubicBezTo>
                  <a:cubicBezTo>
                    <a:pt x="762" y="2236"/>
                    <a:pt x="768" y="2236"/>
                    <a:pt x="775" y="2232"/>
                  </a:cubicBezTo>
                  <a:lnTo>
                    <a:pt x="1496" y="2031"/>
                  </a:lnTo>
                  <a:cubicBezTo>
                    <a:pt x="1523" y="2024"/>
                    <a:pt x="1544" y="2004"/>
                    <a:pt x="1553" y="1976"/>
                  </a:cubicBezTo>
                  <a:cubicBezTo>
                    <a:pt x="1561" y="1952"/>
                    <a:pt x="1553" y="1922"/>
                    <a:pt x="1533" y="1901"/>
                  </a:cubicBezTo>
                  <a:cubicBezTo>
                    <a:pt x="977" y="1294"/>
                    <a:pt x="1356" y="116"/>
                    <a:pt x="1359" y="102"/>
                  </a:cubicBezTo>
                  <a:cubicBezTo>
                    <a:pt x="1369" y="75"/>
                    <a:pt x="1362" y="47"/>
                    <a:pt x="1345" y="27"/>
                  </a:cubicBezTo>
                  <a:cubicBezTo>
                    <a:pt x="1330" y="9"/>
                    <a:pt x="1308" y="1"/>
                    <a:pt x="12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flipH="1">
              <a:off x="7383050" y="2861834"/>
              <a:ext cx="83387" cy="135658"/>
            </a:xfrm>
            <a:custGeom>
              <a:rect b="b" l="l" r="r" t="t"/>
              <a:pathLst>
                <a:path extrusionOk="0" h="2084" w="1281">
                  <a:moveTo>
                    <a:pt x="1281" y="1"/>
                  </a:moveTo>
                  <a:lnTo>
                    <a:pt x="416" y="127"/>
                  </a:lnTo>
                  <a:cubicBezTo>
                    <a:pt x="416" y="127"/>
                    <a:pt x="0" y="984"/>
                    <a:pt x="403" y="2083"/>
                  </a:cubicBezTo>
                  <a:lnTo>
                    <a:pt x="1141" y="1950"/>
                  </a:lnTo>
                  <a:cubicBezTo>
                    <a:pt x="1141" y="1950"/>
                    <a:pt x="867" y="913"/>
                    <a:pt x="12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flipH="1">
              <a:off x="7377713" y="2856691"/>
              <a:ext cx="94062" cy="146138"/>
            </a:xfrm>
            <a:custGeom>
              <a:rect b="b" l="l" r="r" t="t"/>
              <a:pathLst>
                <a:path extrusionOk="0" h="2245" w="1445">
                  <a:moveTo>
                    <a:pt x="1236" y="179"/>
                  </a:moveTo>
                  <a:lnTo>
                    <a:pt x="1236" y="179"/>
                  </a:lnTo>
                  <a:cubicBezTo>
                    <a:pt x="949" y="926"/>
                    <a:pt x="1072" y="1712"/>
                    <a:pt x="1127" y="1967"/>
                  </a:cubicBezTo>
                  <a:lnTo>
                    <a:pt x="539" y="2073"/>
                  </a:lnTo>
                  <a:cubicBezTo>
                    <a:pt x="232" y="1176"/>
                    <a:pt x="485" y="448"/>
                    <a:pt x="553" y="278"/>
                  </a:cubicBezTo>
                  <a:lnTo>
                    <a:pt x="1236" y="179"/>
                  </a:lnTo>
                  <a:close/>
                  <a:moveTo>
                    <a:pt x="1360" y="0"/>
                  </a:moveTo>
                  <a:cubicBezTo>
                    <a:pt x="1356" y="0"/>
                    <a:pt x="1352" y="1"/>
                    <a:pt x="1349" y="1"/>
                  </a:cubicBezTo>
                  <a:lnTo>
                    <a:pt x="489" y="127"/>
                  </a:lnTo>
                  <a:cubicBezTo>
                    <a:pt x="462" y="131"/>
                    <a:pt x="441" y="148"/>
                    <a:pt x="430" y="172"/>
                  </a:cubicBezTo>
                  <a:cubicBezTo>
                    <a:pt x="410" y="206"/>
                    <a:pt x="0" y="1069"/>
                    <a:pt x="413" y="2189"/>
                  </a:cubicBezTo>
                  <a:cubicBezTo>
                    <a:pt x="424" y="2224"/>
                    <a:pt x="454" y="2244"/>
                    <a:pt x="485" y="2244"/>
                  </a:cubicBezTo>
                  <a:cubicBezTo>
                    <a:pt x="492" y="2244"/>
                    <a:pt x="495" y="2244"/>
                    <a:pt x="503" y="2241"/>
                  </a:cubicBezTo>
                  <a:lnTo>
                    <a:pt x="1236" y="2107"/>
                  </a:lnTo>
                  <a:cubicBezTo>
                    <a:pt x="1256" y="2104"/>
                    <a:pt x="1277" y="2090"/>
                    <a:pt x="1287" y="2073"/>
                  </a:cubicBezTo>
                  <a:cubicBezTo>
                    <a:pt x="1301" y="2053"/>
                    <a:pt x="1305" y="2029"/>
                    <a:pt x="1297" y="2008"/>
                  </a:cubicBezTo>
                  <a:cubicBezTo>
                    <a:pt x="1294" y="1998"/>
                    <a:pt x="1038" y="984"/>
                    <a:pt x="1434" y="111"/>
                  </a:cubicBezTo>
                  <a:cubicBezTo>
                    <a:pt x="1445" y="86"/>
                    <a:pt x="1441" y="56"/>
                    <a:pt x="1424" y="32"/>
                  </a:cubicBezTo>
                  <a:cubicBezTo>
                    <a:pt x="1409" y="11"/>
                    <a:pt x="1386" y="0"/>
                    <a:pt x="13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flipH="1">
              <a:off x="7525940" y="3086676"/>
              <a:ext cx="249639" cy="249639"/>
            </a:xfrm>
            <a:custGeom>
              <a:rect b="b" l="l" r="r" t="t"/>
              <a:pathLst>
                <a:path extrusionOk="0" h="3835" w="3835">
                  <a:moveTo>
                    <a:pt x="3043" y="1"/>
                  </a:moveTo>
                  <a:cubicBezTo>
                    <a:pt x="3035" y="1"/>
                    <a:pt x="3027" y="2"/>
                    <a:pt x="3019" y="5"/>
                  </a:cubicBezTo>
                  <a:cubicBezTo>
                    <a:pt x="2978" y="15"/>
                    <a:pt x="2950" y="60"/>
                    <a:pt x="2964" y="104"/>
                  </a:cubicBezTo>
                  <a:cubicBezTo>
                    <a:pt x="2994" y="203"/>
                    <a:pt x="3637" y="2595"/>
                    <a:pt x="66" y="3681"/>
                  </a:cubicBezTo>
                  <a:cubicBezTo>
                    <a:pt x="25" y="3695"/>
                    <a:pt x="1" y="3739"/>
                    <a:pt x="15" y="3780"/>
                  </a:cubicBezTo>
                  <a:cubicBezTo>
                    <a:pt x="25" y="3814"/>
                    <a:pt x="56" y="3835"/>
                    <a:pt x="90" y="3835"/>
                  </a:cubicBezTo>
                  <a:cubicBezTo>
                    <a:pt x="97" y="3835"/>
                    <a:pt x="103" y="3835"/>
                    <a:pt x="114" y="3832"/>
                  </a:cubicBezTo>
                  <a:cubicBezTo>
                    <a:pt x="3834" y="2702"/>
                    <a:pt x="3125" y="83"/>
                    <a:pt x="3117" y="60"/>
                  </a:cubicBezTo>
                  <a:cubicBezTo>
                    <a:pt x="3107" y="23"/>
                    <a:pt x="3076" y="1"/>
                    <a:pt x="304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flipH="1">
              <a:off x="7661076" y="3039417"/>
              <a:ext cx="42898" cy="44981"/>
            </a:xfrm>
            <a:custGeom>
              <a:rect b="b" l="l" r="r" t="t"/>
              <a:pathLst>
                <a:path extrusionOk="0" h="691" w="659">
                  <a:moveTo>
                    <a:pt x="123" y="0"/>
                  </a:moveTo>
                  <a:lnTo>
                    <a:pt x="79" y="85"/>
                  </a:lnTo>
                  <a:cubicBezTo>
                    <a:pt x="0" y="233"/>
                    <a:pt x="62" y="564"/>
                    <a:pt x="72" y="628"/>
                  </a:cubicBezTo>
                  <a:cubicBezTo>
                    <a:pt x="79" y="666"/>
                    <a:pt x="113" y="690"/>
                    <a:pt x="150" y="690"/>
                  </a:cubicBezTo>
                  <a:lnTo>
                    <a:pt x="164" y="690"/>
                  </a:lnTo>
                  <a:cubicBezTo>
                    <a:pt x="208" y="683"/>
                    <a:pt x="235" y="638"/>
                    <a:pt x="229" y="597"/>
                  </a:cubicBezTo>
                  <a:cubicBezTo>
                    <a:pt x="208" y="502"/>
                    <a:pt x="194" y="365"/>
                    <a:pt x="199" y="266"/>
                  </a:cubicBezTo>
                  <a:lnTo>
                    <a:pt x="199" y="266"/>
                  </a:lnTo>
                  <a:cubicBezTo>
                    <a:pt x="335" y="386"/>
                    <a:pt x="481" y="543"/>
                    <a:pt x="495" y="625"/>
                  </a:cubicBezTo>
                  <a:cubicBezTo>
                    <a:pt x="501" y="665"/>
                    <a:pt x="535" y="691"/>
                    <a:pt x="574" y="691"/>
                  </a:cubicBezTo>
                  <a:cubicBezTo>
                    <a:pt x="579" y="691"/>
                    <a:pt x="583" y="691"/>
                    <a:pt x="588" y="690"/>
                  </a:cubicBezTo>
                  <a:cubicBezTo>
                    <a:pt x="629" y="683"/>
                    <a:pt x="659" y="642"/>
                    <a:pt x="652" y="597"/>
                  </a:cubicBezTo>
                  <a:cubicBezTo>
                    <a:pt x="618" y="400"/>
                    <a:pt x="270" y="113"/>
                    <a:pt x="199" y="58"/>
                  </a:cubicBezTo>
                  <a:lnTo>
                    <a:pt x="12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flipH="1">
              <a:off x="7339956" y="2965597"/>
              <a:ext cx="24280" cy="37234"/>
            </a:xfrm>
            <a:custGeom>
              <a:rect b="b" l="l" r="r" t="t"/>
              <a:pathLst>
                <a:path extrusionOk="0" h="572" w="373">
                  <a:moveTo>
                    <a:pt x="282" y="1"/>
                  </a:moveTo>
                  <a:cubicBezTo>
                    <a:pt x="267" y="1"/>
                    <a:pt x="251" y="5"/>
                    <a:pt x="236" y="15"/>
                  </a:cubicBezTo>
                  <a:cubicBezTo>
                    <a:pt x="223" y="25"/>
                    <a:pt x="93" y="121"/>
                    <a:pt x="11" y="472"/>
                  </a:cubicBezTo>
                  <a:cubicBezTo>
                    <a:pt x="1" y="516"/>
                    <a:pt x="28" y="557"/>
                    <a:pt x="69" y="568"/>
                  </a:cubicBezTo>
                  <a:cubicBezTo>
                    <a:pt x="75" y="568"/>
                    <a:pt x="83" y="571"/>
                    <a:pt x="86" y="571"/>
                  </a:cubicBezTo>
                  <a:cubicBezTo>
                    <a:pt x="124" y="571"/>
                    <a:pt x="157" y="543"/>
                    <a:pt x="165" y="510"/>
                  </a:cubicBezTo>
                  <a:cubicBezTo>
                    <a:pt x="233" y="223"/>
                    <a:pt x="329" y="144"/>
                    <a:pt x="325" y="144"/>
                  </a:cubicBezTo>
                  <a:cubicBezTo>
                    <a:pt x="362" y="121"/>
                    <a:pt x="373" y="69"/>
                    <a:pt x="346" y="35"/>
                  </a:cubicBezTo>
                  <a:cubicBezTo>
                    <a:pt x="331" y="12"/>
                    <a:pt x="307" y="1"/>
                    <a:pt x="2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flipH="1">
              <a:off x="7277728" y="3206323"/>
              <a:ext cx="270470" cy="1204843"/>
            </a:xfrm>
            <a:custGeom>
              <a:rect b="b" l="l" r="r" t="t"/>
              <a:pathLst>
                <a:path extrusionOk="0" h="18509" w="4155">
                  <a:moveTo>
                    <a:pt x="4068" y="1"/>
                  </a:moveTo>
                  <a:cubicBezTo>
                    <a:pt x="4059" y="1"/>
                    <a:pt x="4048" y="3"/>
                    <a:pt x="4039" y="7"/>
                  </a:cubicBezTo>
                  <a:cubicBezTo>
                    <a:pt x="3489" y="222"/>
                    <a:pt x="3349" y="713"/>
                    <a:pt x="3196" y="1437"/>
                  </a:cubicBezTo>
                  <a:cubicBezTo>
                    <a:pt x="3045" y="2154"/>
                    <a:pt x="273" y="15979"/>
                    <a:pt x="7" y="18420"/>
                  </a:cubicBezTo>
                  <a:cubicBezTo>
                    <a:pt x="0" y="18464"/>
                    <a:pt x="31" y="18505"/>
                    <a:pt x="75" y="18508"/>
                  </a:cubicBezTo>
                  <a:lnTo>
                    <a:pt x="86" y="18508"/>
                  </a:lnTo>
                  <a:cubicBezTo>
                    <a:pt x="123" y="18508"/>
                    <a:pt x="157" y="18478"/>
                    <a:pt x="164" y="18440"/>
                  </a:cubicBezTo>
                  <a:cubicBezTo>
                    <a:pt x="423" y="16057"/>
                    <a:pt x="3205" y="2157"/>
                    <a:pt x="3352" y="1471"/>
                  </a:cubicBezTo>
                  <a:cubicBezTo>
                    <a:pt x="3495" y="775"/>
                    <a:pt x="3618" y="341"/>
                    <a:pt x="4097" y="154"/>
                  </a:cubicBezTo>
                  <a:cubicBezTo>
                    <a:pt x="4138" y="140"/>
                    <a:pt x="4155" y="92"/>
                    <a:pt x="4141" y="51"/>
                  </a:cubicBezTo>
                  <a:cubicBezTo>
                    <a:pt x="4128" y="20"/>
                    <a:pt x="4099" y="1"/>
                    <a:pt x="40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flipH="1">
              <a:off x="7411308" y="4320445"/>
              <a:ext cx="378723" cy="247036"/>
            </a:xfrm>
            <a:custGeom>
              <a:rect b="b" l="l" r="r" t="t"/>
              <a:pathLst>
                <a:path extrusionOk="0" h="3795" w="5818">
                  <a:moveTo>
                    <a:pt x="5576" y="1"/>
                  </a:moveTo>
                  <a:lnTo>
                    <a:pt x="5463" y="311"/>
                  </a:lnTo>
                  <a:cubicBezTo>
                    <a:pt x="5463" y="311"/>
                    <a:pt x="5149" y="772"/>
                    <a:pt x="4634" y="858"/>
                  </a:cubicBezTo>
                  <a:cubicBezTo>
                    <a:pt x="4566" y="869"/>
                    <a:pt x="4504" y="874"/>
                    <a:pt x="4446" y="874"/>
                  </a:cubicBezTo>
                  <a:cubicBezTo>
                    <a:pt x="4062" y="874"/>
                    <a:pt x="3889" y="659"/>
                    <a:pt x="3889" y="659"/>
                  </a:cubicBezTo>
                  <a:lnTo>
                    <a:pt x="3848" y="933"/>
                  </a:lnTo>
                  <a:cubicBezTo>
                    <a:pt x="3368" y="1402"/>
                    <a:pt x="2627" y="1597"/>
                    <a:pt x="1953" y="1597"/>
                  </a:cubicBezTo>
                  <a:cubicBezTo>
                    <a:pt x="1587" y="1597"/>
                    <a:pt x="1241" y="1540"/>
                    <a:pt x="968" y="1438"/>
                  </a:cubicBezTo>
                  <a:cubicBezTo>
                    <a:pt x="377" y="1216"/>
                    <a:pt x="431" y="913"/>
                    <a:pt x="431" y="913"/>
                  </a:cubicBezTo>
                  <a:cubicBezTo>
                    <a:pt x="431" y="913"/>
                    <a:pt x="429" y="912"/>
                    <a:pt x="425" y="912"/>
                  </a:cubicBezTo>
                  <a:cubicBezTo>
                    <a:pt x="393" y="912"/>
                    <a:pt x="243" y="921"/>
                    <a:pt x="131" y="1072"/>
                  </a:cubicBezTo>
                  <a:cubicBezTo>
                    <a:pt x="1" y="1247"/>
                    <a:pt x="288" y="2807"/>
                    <a:pt x="346" y="3281"/>
                  </a:cubicBezTo>
                  <a:cubicBezTo>
                    <a:pt x="386" y="3627"/>
                    <a:pt x="974" y="3795"/>
                    <a:pt x="1641" y="3795"/>
                  </a:cubicBezTo>
                  <a:cubicBezTo>
                    <a:pt x="1889" y="3795"/>
                    <a:pt x="2148" y="3771"/>
                    <a:pt x="2394" y="3725"/>
                  </a:cubicBezTo>
                  <a:cubicBezTo>
                    <a:pt x="3298" y="3555"/>
                    <a:pt x="3569" y="2752"/>
                    <a:pt x="3569" y="2752"/>
                  </a:cubicBezTo>
                  <a:cubicBezTo>
                    <a:pt x="3684" y="2880"/>
                    <a:pt x="4000" y="2943"/>
                    <a:pt x="4342" y="2943"/>
                  </a:cubicBezTo>
                  <a:cubicBezTo>
                    <a:pt x="4768" y="2943"/>
                    <a:pt x="5234" y="2845"/>
                    <a:pt x="5405" y="2649"/>
                  </a:cubicBezTo>
                  <a:cubicBezTo>
                    <a:pt x="5682" y="2336"/>
                    <a:pt x="5764" y="786"/>
                    <a:pt x="5791" y="445"/>
                  </a:cubicBezTo>
                  <a:cubicBezTo>
                    <a:pt x="5818" y="100"/>
                    <a:pt x="5576" y="1"/>
                    <a:pt x="55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flipH="1">
              <a:off x="7529711" y="4347265"/>
              <a:ext cx="32938" cy="154601"/>
            </a:xfrm>
            <a:custGeom>
              <a:rect b="b" l="l" r="r" t="t"/>
              <a:pathLst>
                <a:path extrusionOk="0" h="2375" w="506">
                  <a:moveTo>
                    <a:pt x="422" y="1"/>
                  </a:moveTo>
                  <a:cubicBezTo>
                    <a:pt x="382" y="1"/>
                    <a:pt x="348" y="29"/>
                    <a:pt x="342" y="70"/>
                  </a:cubicBezTo>
                  <a:lnTo>
                    <a:pt x="7" y="2282"/>
                  </a:lnTo>
                  <a:cubicBezTo>
                    <a:pt x="0" y="2327"/>
                    <a:pt x="27" y="2368"/>
                    <a:pt x="72" y="2374"/>
                  </a:cubicBezTo>
                  <a:lnTo>
                    <a:pt x="82" y="2374"/>
                  </a:lnTo>
                  <a:cubicBezTo>
                    <a:pt x="123" y="2374"/>
                    <a:pt x="158" y="2347"/>
                    <a:pt x="161" y="2306"/>
                  </a:cubicBezTo>
                  <a:lnTo>
                    <a:pt x="498" y="94"/>
                  </a:lnTo>
                  <a:cubicBezTo>
                    <a:pt x="506" y="50"/>
                    <a:pt x="475" y="9"/>
                    <a:pt x="434" y="2"/>
                  </a:cubicBezTo>
                  <a:cubicBezTo>
                    <a:pt x="430" y="1"/>
                    <a:pt x="426" y="1"/>
                    <a:pt x="4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flipH="1">
              <a:off x="7782285" y="3168632"/>
              <a:ext cx="73948" cy="59562"/>
            </a:xfrm>
            <a:custGeom>
              <a:rect b="b" l="l" r="r" t="t"/>
              <a:pathLst>
                <a:path extrusionOk="0" h="915" w="1136">
                  <a:moveTo>
                    <a:pt x="403" y="1"/>
                  </a:moveTo>
                  <a:cubicBezTo>
                    <a:pt x="375" y="1"/>
                    <a:pt x="348" y="6"/>
                    <a:pt x="321" y="19"/>
                  </a:cubicBezTo>
                  <a:cubicBezTo>
                    <a:pt x="0" y="173"/>
                    <a:pt x="344" y="914"/>
                    <a:pt x="635" y="914"/>
                  </a:cubicBezTo>
                  <a:cubicBezTo>
                    <a:pt x="646" y="914"/>
                    <a:pt x="658" y="913"/>
                    <a:pt x="670" y="910"/>
                  </a:cubicBezTo>
                  <a:cubicBezTo>
                    <a:pt x="1136" y="809"/>
                    <a:pt x="734" y="1"/>
                    <a:pt x="403" y="1"/>
                  </a:cubicBezTo>
                  <a:close/>
                </a:path>
              </a:pathLst>
            </a:custGeom>
            <a:solidFill>
              <a:srgbClr val="FFA4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flipH="1">
              <a:off x="7760673" y="3147151"/>
              <a:ext cx="74208" cy="59432"/>
            </a:xfrm>
            <a:custGeom>
              <a:rect b="b" l="l" r="r" t="t"/>
              <a:pathLst>
                <a:path extrusionOk="0" h="913" w="1140">
                  <a:moveTo>
                    <a:pt x="406" y="0"/>
                  </a:moveTo>
                  <a:cubicBezTo>
                    <a:pt x="378" y="0"/>
                    <a:pt x="351" y="6"/>
                    <a:pt x="325" y="18"/>
                  </a:cubicBezTo>
                  <a:cubicBezTo>
                    <a:pt x="0" y="172"/>
                    <a:pt x="343" y="912"/>
                    <a:pt x="638" y="912"/>
                  </a:cubicBezTo>
                  <a:cubicBezTo>
                    <a:pt x="650" y="912"/>
                    <a:pt x="662" y="911"/>
                    <a:pt x="673" y="909"/>
                  </a:cubicBezTo>
                  <a:cubicBezTo>
                    <a:pt x="1139" y="808"/>
                    <a:pt x="736" y="0"/>
                    <a:pt x="406" y="0"/>
                  </a:cubicBezTo>
                  <a:close/>
                </a:path>
              </a:pathLst>
            </a:custGeom>
            <a:solidFill>
              <a:srgbClr val="FFA4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flipH="1">
              <a:off x="7674618" y="3062070"/>
              <a:ext cx="169117" cy="166448"/>
            </a:xfrm>
            <a:custGeom>
              <a:rect b="b" l="l" r="r" t="t"/>
              <a:pathLst>
                <a:path extrusionOk="0" h="2557" w="2598">
                  <a:moveTo>
                    <a:pt x="1372" y="0"/>
                  </a:moveTo>
                  <a:cubicBezTo>
                    <a:pt x="1226" y="372"/>
                    <a:pt x="768" y="741"/>
                    <a:pt x="406" y="929"/>
                  </a:cubicBezTo>
                  <a:cubicBezTo>
                    <a:pt x="605" y="1735"/>
                    <a:pt x="0" y="2297"/>
                    <a:pt x="293" y="2499"/>
                  </a:cubicBezTo>
                  <a:cubicBezTo>
                    <a:pt x="354" y="2541"/>
                    <a:pt x="416" y="2557"/>
                    <a:pt x="476" y="2557"/>
                  </a:cubicBezTo>
                  <a:cubicBezTo>
                    <a:pt x="642" y="2557"/>
                    <a:pt x="785" y="2434"/>
                    <a:pt x="785" y="2434"/>
                  </a:cubicBezTo>
                  <a:cubicBezTo>
                    <a:pt x="785" y="2434"/>
                    <a:pt x="874" y="2542"/>
                    <a:pt x="1090" y="2542"/>
                  </a:cubicBezTo>
                  <a:cubicBezTo>
                    <a:pt x="1105" y="2542"/>
                    <a:pt x="1121" y="2541"/>
                    <a:pt x="1137" y="2540"/>
                  </a:cubicBezTo>
                  <a:cubicBezTo>
                    <a:pt x="1386" y="2523"/>
                    <a:pt x="1533" y="2223"/>
                    <a:pt x="1533" y="2223"/>
                  </a:cubicBezTo>
                  <a:cubicBezTo>
                    <a:pt x="1533" y="2223"/>
                    <a:pt x="1582" y="2238"/>
                    <a:pt x="1661" y="2238"/>
                  </a:cubicBezTo>
                  <a:cubicBezTo>
                    <a:pt x="1739" y="2238"/>
                    <a:pt x="1845" y="2223"/>
                    <a:pt x="1960" y="2161"/>
                  </a:cubicBezTo>
                  <a:cubicBezTo>
                    <a:pt x="2141" y="2066"/>
                    <a:pt x="2215" y="1656"/>
                    <a:pt x="2215" y="1656"/>
                  </a:cubicBezTo>
                  <a:cubicBezTo>
                    <a:pt x="2215" y="1656"/>
                    <a:pt x="2598" y="1448"/>
                    <a:pt x="2437" y="1147"/>
                  </a:cubicBezTo>
                  <a:cubicBezTo>
                    <a:pt x="2301" y="895"/>
                    <a:pt x="1639" y="287"/>
                    <a:pt x="1372" y="0"/>
                  </a:cubicBezTo>
                  <a:close/>
                </a:path>
              </a:pathLst>
            </a:custGeom>
            <a:solidFill>
              <a:srgbClr val="FFB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flipH="1">
              <a:off x="7331303" y="2311185"/>
              <a:ext cx="315125" cy="119449"/>
            </a:xfrm>
            <a:custGeom>
              <a:rect b="b" l="l" r="r" t="t"/>
              <a:pathLst>
                <a:path extrusionOk="0" h="1835" w="4841">
                  <a:moveTo>
                    <a:pt x="3269" y="1"/>
                  </a:moveTo>
                  <a:cubicBezTo>
                    <a:pt x="2709" y="1"/>
                    <a:pt x="1908" y="23"/>
                    <a:pt x="1056" y="134"/>
                  </a:cubicBezTo>
                  <a:cubicBezTo>
                    <a:pt x="0" y="274"/>
                    <a:pt x="462" y="1834"/>
                    <a:pt x="462" y="1834"/>
                  </a:cubicBezTo>
                  <a:cubicBezTo>
                    <a:pt x="462" y="1834"/>
                    <a:pt x="4640" y="1776"/>
                    <a:pt x="4742" y="1584"/>
                  </a:cubicBezTo>
                  <a:cubicBezTo>
                    <a:pt x="4841" y="1394"/>
                    <a:pt x="4786" y="765"/>
                    <a:pt x="4615" y="414"/>
                  </a:cubicBezTo>
                  <a:cubicBezTo>
                    <a:pt x="4492" y="158"/>
                    <a:pt x="4295" y="18"/>
                    <a:pt x="3827" y="7"/>
                  </a:cubicBezTo>
                  <a:cubicBezTo>
                    <a:pt x="3691" y="4"/>
                    <a:pt x="3500" y="1"/>
                    <a:pt x="3269" y="1"/>
                  </a:cubicBezTo>
                  <a:close/>
                </a:path>
              </a:pathLst>
            </a:custGeom>
            <a:solidFill>
              <a:srgbClr val="FAE0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flipH="1">
              <a:off x="7086927" y="1845617"/>
              <a:ext cx="52987" cy="27145"/>
            </a:xfrm>
            <a:custGeom>
              <a:rect b="b" l="l" r="r" t="t"/>
              <a:pathLst>
                <a:path extrusionOk="0" h="417" w="814">
                  <a:moveTo>
                    <a:pt x="211" y="1"/>
                  </a:moveTo>
                  <a:cubicBezTo>
                    <a:pt x="141" y="1"/>
                    <a:pt x="87" y="23"/>
                    <a:pt x="67" y="77"/>
                  </a:cubicBezTo>
                  <a:cubicBezTo>
                    <a:pt x="0" y="257"/>
                    <a:pt x="407" y="416"/>
                    <a:pt x="599" y="416"/>
                  </a:cubicBezTo>
                  <a:cubicBezTo>
                    <a:pt x="643" y="416"/>
                    <a:pt x="675" y="408"/>
                    <a:pt x="689" y="391"/>
                  </a:cubicBezTo>
                  <a:cubicBezTo>
                    <a:pt x="814" y="229"/>
                    <a:pt x="435" y="1"/>
                    <a:pt x="211" y="1"/>
                  </a:cubicBezTo>
                  <a:close/>
                </a:path>
              </a:pathLst>
            </a:custGeom>
            <a:solidFill>
              <a:srgbClr val="493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flipH="1">
              <a:off x="7219529" y="2020661"/>
              <a:ext cx="115153" cy="52141"/>
            </a:xfrm>
            <a:custGeom>
              <a:rect b="b" l="l" r="r" t="t"/>
              <a:pathLst>
                <a:path extrusionOk="0" h="801" w="1769">
                  <a:moveTo>
                    <a:pt x="92" y="0"/>
                  </a:moveTo>
                  <a:cubicBezTo>
                    <a:pt x="83" y="0"/>
                    <a:pt x="74" y="2"/>
                    <a:pt x="65" y="5"/>
                  </a:cubicBezTo>
                  <a:cubicBezTo>
                    <a:pt x="24" y="19"/>
                    <a:pt x="1" y="63"/>
                    <a:pt x="18" y="104"/>
                  </a:cubicBezTo>
                  <a:cubicBezTo>
                    <a:pt x="21" y="115"/>
                    <a:pt x="274" y="801"/>
                    <a:pt x="1162" y="801"/>
                  </a:cubicBezTo>
                  <a:cubicBezTo>
                    <a:pt x="1321" y="801"/>
                    <a:pt x="1499" y="777"/>
                    <a:pt x="1701" y="726"/>
                  </a:cubicBezTo>
                  <a:cubicBezTo>
                    <a:pt x="1742" y="716"/>
                    <a:pt x="1769" y="671"/>
                    <a:pt x="1756" y="630"/>
                  </a:cubicBezTo>
                  <a:cubicBezTo>
                    <a:pt x="1747" y="593"/>
                    <a:pt x="1716" y="570"/>
                    <a:pt x="1679" y="570"/>
                  </a:cubicBezTo>
                  <a:cubicBezTo>
                    <a:pt x="1673" y="570"/>
                    <a:pt x="1666" y="571"/>
                    <a:pt x="1660" y="572"/>
                  </a:cubicBezTo>
                  <a:cubicBezTo>
                    <a:pt x="1470" y="621"/>
                    <a:pt x="1302" y="642"/>
                    <a:pt x="1155" y="642"/>
                  </a:cubicBezTo>
                  <a:cubicBezTo>
                    <a:pt x="389" y="642"/>
                    <a:pt x="176" y="82"/>
                    <a:pt x="165" y="54"/>
                  </a:cubicBezTo>
                  <a:cubicBezTo>
                    <a:pt x="154" y="22"/>
                    <a:pt x="124" y="0"/>
                    <a:pt x="92" y="0"/>
                  </a:cubicBezTo>
                  <a:close/>
                </a:path>
              </a:pathLst>
            </a:custGeom>
            <a:solidFill>
              <a:srgbClr val="DD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flipH="1">
              <a:off x="7109710" y="1911625"/>
              <a:ext cx="30725" cy="53183"/>
            </a:xfrm>
            <a:custGeom>
              <a:rect b="b" l="l" r="r" t="t"/>
              <a:pathLst>
                <a:path extrusionOk="0" h="817" w="472">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flipH="1">
              <a:off x="7113095" y="1920478"/>
              <a:ext cx="7811" cy="13475"/>
            </a:xfrm>
            <a:custGeom>
              <a:rect b="b" l="l" r="r" t="t"/>
              <a:pathLst>
                <a:path extrusionOk="0" h="207" w="120">
                  <a:moveTo>
                    <a:pt x="51" y="1"/>
                  </a:moveTo>
                  <a:cubicBezTo>
                    <a:pt x="49" y="1"/>
                    <a:pt x="47" y="1"/>
                    <a:pt x="45" y="2"/>
                  </a:cubicBezTo>
                  <a:cubicBezTo>
                    <a:pt x="18" y="5"/>
                    <a:pt x="0" y="53"/>
                    <a:pt x="8" y="107"/>
                  </a:cubicBezTo>
                  <a:cubicBezTo>
                    <a:pt x="14" y="163"/>
                    <a:pt x="39" y="207"/>
                    <a:pt x="69" y="207"/>
                  </a:cubicBezTo>
                  <a:cubicBezTo>
                    <a:pt x="70" y="207"/>
                    <a:pt x="71" y="207"/>
                    <a:pt x="72" y="206"/>
                  </a:cubicBezTo>
                  <a:cubicBezTo>
                    <a:pt x="99" y="203"/>
                    <a:pt x="120" y="152"/>
                    <a:pt x="110" y="97"/>
                  </a:cubicBezTo>
                  <a:cubicBezTo>
                    <a:pt x="103" y="43"/>
                    <a:pt x="79" y="1"/>
                    <a:pt x="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flipH="1">
              <a:off x="7387281" y="1938119"/>
              <a:ext cx="44916" cy="67373"/>
            </a:xfrm>
            <a:custGeom>
              <a:rect b="b" l="l" r="r" t="t"/>
              <a:pathLst>
                <a:path extrusionOk="0" h="1035" w="690">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flipH="1">
              <a:off x="7393725" y="1951398"/>
              <a:ext cx="8918" cy="15297"/>
            </a:xfrm>
            <a:custGeom>
              <a:rect b="b" l="l" r="r" t="t"/>
              <a:pathLst>
                <a:path extrusionOk="0" h="235" w="137">
                  <a:moveTo>
                    <a:pt x="58" y="1"/>
                  </a:moveTo>
                  <a:cubicBezTo>
                    <a:pt x="57" y="1"/>
                    <a:pt x="56" y="1"/>
                    <a:pt x="55" y="1"/>
                  </a:cubicBezTo>
                  <a:cubicBezTo>
                    <a:pt x="21" y="4"/>
                    <a:pt x="0" y="62"/>
                    <a:pt x="10" y="124"/>
                  </a:cubicBezTo>
                  <a:cubicBezTo>
                    <a:pt x="17" y="185"/>
                    <a:pt x="47" y="234"/>
                    <a:pt x="77" y="234"/>
                  </a:cubicBezTo>
                  <a:cubicBezTo>
                    <a:pt x="78" y="234"/>
                    <a:pt x="80" y="234"/>
                    <a:pt x="82" y="234"/>
                  </a:cubicBezTo>
                  <a:cubicBezTo>
                    <a:pt x="116" y="230"/>
                    <a:pt x="137" y="175"/>
                    <a:pt x="126" y="111"/>
                  </a:cubicBezTo>
                  <a:cubicBezTo>
                    <a:pt x="120" y="47"/>
                    <a:pt x="88" y="1"/>
                    <a:pt x="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flipH="1" rot="-618055">
              <a:off x="7355127" y="1852313"/>
              <a:ext cx="100310" cy="60277"/>
            </a:xfrm>
            <a:custGeom>
              <a:rect b="b" l="l" r="r" t="t"/>
              <a:pathLst>
                <a:path extrusionOk="0" h="926" w="1541">
                  <a:moveTo>
                    <a:pt x="1325" y="0"/>
                  </a:moveTo>
                  <a:cubicBezTo>
                    <a:pt x="994" y="0"/>
                    <a:pt x="1" y="706"/>
                    <a:pt x="144" y="864"/>
                  </a:cubicBezTo>
                  <a:cubicBezTo>
                    <a:pt x="178" y="905"/>
                    <a:pt x="233" y="925"/>
                    <a:pt x="301" y="925"/>
                  </a:cubicBezTo>
                  <a:cubicBezTo>
                    <a:pt x="704" y="925"/>
                    <a:pt x="1540" y="239"/>
                    <a:pt x="1417" y="38"/>
                  </a:cubicBezTo>
                  <a:cubicBezTo>
                    <a:pt x="1400" y="10"/>
                    <a:pt x="1369" y="0"/>
                    <a:pt x="1325" y="0"/>
                  </a:cubicBezTo>
                  <a:close/>
                </a:path>
              </a:pathLst>
            </a:custGeom>
            <a:solidFill>
              <a:srgbClr val="493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flipH="1">
              <a:off x="7290808" y="2020531"/>
              <a:ext cx="43874" cy="44265"/>
            </a:xfrm>
            <a:custGeom>
              <a:rect b="b" l="l" r="r" t="t"/>
              <a:pathLst>
                <a:path extrusionOk="0" h="680" w="674">
                  <a:moveTo>
                    <a:pt x="92" y="1"/>
                  </a:moveTo>
                  <a:cubicBezTo>
                    <a:pt x="83" y="1"/>
                    <a:pt x="72" y="4"/>
                    <a:pt x="65" y="7"/>
                  </a:cubicBezTo>
                  <a:cubicBezTo>
                    <a:pt x="24" y="21"/>
                    <a:pt x="1" y="65"/>
                    <a:pt x="18" y="106"/>
                  </a:cubicBezTo>
                  <a:cubicBezTo>
                    <a:pt x="18" y="114"/>
                    <a:pt x="158" y="486"/>
                    <a:pt x="581" y="680"/>
                  </a:cubicBezTo>
                  <a:cubicBezTo>
                    <a:pt x="612" y="639"/>
                    <a:pt x="642" y="595"/>
                    <a:pt x="673" y="554"/>
                  </a:cubicBezTo>
                  <a:cubicBezTo>
                    <a:pt x="294" y="393"/>
                    <a:pt x="174" y="76"/>
                    <a:pt x="165" y="56"/>
                  </a:cubicBezTo>
                  <a:cubicBezTo>
                    <a:pt x="154" y="21"/>
                    <a:pt x="124" y="1"/>
                    <a:pt x="92" y="1"/>
                  </a:cubicBezTo>
                  <a:close/>
                </a:path>
              </a:pathLst>
            </a:custGeom>
            <a:solidFill>
              <a:srgbClr val="DD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flipH="1">
              <a:off x="7387281" y="1938119"/>
              <a:ext cx="44916" cy="67373"/>
            </a:xfrm>
            <a:custGeom>
              <a:rect b="b" l="l" r="r" t="t"/>
              <a:pathLst>
                <a:path extrusionOk="0" h="1035" w="690">
                  <a:moveTo>
                    <a:pt x="512" y="205"/>
                  </a:moveTo>
                  <a:cubicBezTo>
                    <a:pt x="543" y="205"/>
                    <a:pt x="574" y="253"/>
                    <a:pt x="580" y="315"/>
                  </a:cubicBezTo>
                  <a:cubicBezTo>
                    <a:pt x="591" y="379"/>
                    <a:pt x="570" y="434"/>
                    <a:pt x="536" y="438"/>
                  </a:cubicBezTo>
                  <a:lnTo>
                    <a:pt x="533" y="438"/>
                  </a:lnTo>
                  <a:cubicBezTo>
                    <a:pt x="502" y="438"/>
                    <a:pt x="471" y="393"/>
                    <a:pt x="464" y="328"/>
                  </a:cubicBezTo>
                  <a:cubicBezTo>
                    <a:pt x="454" y="266"/>
                    <a:pt x="475" y="208"/>
                    <a:pt x="509" y="205"/>
                  </a:cubicBezTo>
                  <a:close/>
                  <a:moveTo>
                    <a:pt x="345" y="0"/>
                  </a:moveTo>
                  <a:cubicBezTo>
                    <a:pt x="153" y="0"/>
                    <a:pt x="0" y="233"/>
                    <a:pt x="0" y="520"/>
                  </a:cubicBezTo>
                  <a:cubicBezTo>
                    <a:pt x="0" y="802"/>
                    <a:pt x="153" y="1035"/>
                    <a:pt x="345" y="1035"/>
                  </a:cubicBezTo>
                  <a:cubicBezTo>
                    <a:pt x="533" y="1035"/>
                    <a:pt x="689" y="802"/>
                    <a:pt x="689" y="520"/>
                  </a:cubicBezTo>
                  <a:cubicBezTo>
                    <a:pt x="689" y="233"/>
                    <a:pt x="533" y="0"/>
                    <a:pt x="345" y="0"/>
                  </a:cubicBezTo>
                  <a:close/>
                </a:path>
              </a:pathLst>
            </a:custGeom>
            <a:solidFill>
              <a:srgbClr val="3A2D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flipH="1">
              <a:off x="7393725" y="1951398"/>
              <a:ext cx="8918" cy="15232"/>
            </a:xfrm>
            <a:custGeom>
              <a:rect b="b" l="l" r="r" t="t"/>
              <a:pathLst>
                <a:path extrusionOk="0" h="234" w="137">
                  <a:moveTo>
                    <a:pt x="55" y="1"/>
                  </a:moveTo>
                  <a:cubicBezTo>
                    <a:pt x="21" y="4"/>
                    <a:pt x="0" y="62"/>
                    <a:pt x="10" y="124"/>
                  </a:cubicBezTo>
                  <a:cubicBezTo>
                    <a:pt x="17" y="189"/>
                    <a:pt x="48" y="234"/>
                    <a:pt x="79" y="234"/>
                  </a:cubicBezTo>
                  <a:lnTo>
                    <a:pt x="82" y="234"/>
                  </a:lnTo>
                  <a:cubicBezTo>
                    <a:pt x="116" y="230"/>
                    <a:pt x="137" y="175"/>
                    <a:pt x="126" y="111"/>
                  </a:cubicBezTo>
                  <a:cubicBezTo>
                    <a:pt x="120" y="49"/>
                    <a:pt x="89" y="1"/>
                    <a:pt x="58" y="1"/>
                  </a:cubicBezTo>
                  <a:close/>
                </a:path>
              </a:pathLst>
            </a:custGeom>
            <a:solidFill>
              <a:srgbClr val="D1DB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flipH="1">
              <a:off x="7710160" y="2149486"/>
              <a:ext cx="122964" cy="78700"/>
            </a:xfrm>
            <a:custGeom>
              <a:rect b="b" l="l" r="r" t="t"/>
              <a:pathLst>
                <a:path extrusionOk="0" h="1209" w="1889">
                  <a:moveTo>
                    <a:pt x="977" y="0"/>
                  </a:moveTo>
                  <a:cubicBezTo>
                    <a:pt x="867" y="0"/>
                    <a:pt x="770" y="18"/>
                    <a:pt x="697" y="38"/>
                  </a:cubicBezTo>
                  <a:cubicBezTo>
                    <a:pt x="360" y="133"/>
                    <a:pt x="76" y="392"/>
                    <a:pt x="12" y="673"/>
                  </a:cubicBezTo>
                  <a:cubicBezTo>
                    <a:pt x="1" y="714"/>
                    <a:pt x="28" y="758"/>
                    <a:pt x="69" y="764"/>
                  </a:cubicBezTo>
                  <a:cubicBezTo>
                    <a:pt x="77" y="767"/>
                    <a:pt x="85" y="768"/>
                    <a:pt x="92" y="768"/>
                  </a:cubicBezTo>
                  <a:cubicBezTo>
                    <a:pt x="127" y="768"/>
                    <a:pt x="157" y="743"/>
                    <a:pt x="165" y="706"/>
                  </a:cubicBezTo>
                  <a:cubicBezTo>
                    <a:pt x="220" y="484"/>
                    <a:pt x="458" y="269"/>
                    <a:pt x="738" y="191"/>
                  </a:cubicBezTo>
                  <a:cubicBezTo>
                    <a:pt x="800" y="173"/>
                    <a:pt x="882" y="158"/>
                    <a:pt x="975" y="158"/>
                  </a:cubicBezTo>
                  <a:cubicBezTo>
                    <a:pt x="1118" y="158"/>
                    <a:pt x="1288" y="194"/>
                    <a:pt x="1462" y="314"/>
                  </a:cubicBezTo>
                  <a:cubicBezTo>
                    <a:pt x="1277" y="324"/>
                    <a:pt x="1028" y="365"/>
                    <a:pt x="878" y="505"/>
                  </a:cubicBezTo>
                  <a:cubicBezTo>
                    <a:pt x="790" y="591"/>
                    <a:pt x="749" y="700"/>
                    <a:pt x="755" y="829"/>
                  </a:cubicBezTo>
                  <a:cubicBezTo>
                    <a:pt x="762" y="983"/>
                    <a:pt x="817" y="1092"/>
                    <a:pt x="919" y="1157"/>
                  </a:cubicBezTo>
                  <a:cubicBezTo>
                    <a:pt x="984" y="1194"/>
                    <a:pt x="1059" y="1208"/>
                    <a:pt x="1131" y="1208"/>
                  </a:cubicBezTo>
                  <a:cubicBezTo>
                    <a:pt x="1291" y="1208"/>
                    <a:pt x="1441" y="1144"/>
                    <a:pt x="1466" y="1133"/>
                  </a:cubicBezTo>
                  <a:cubicBezTo>
                    <a:pt x="1503" y="1116"/>
                    <a:pt x="1523" y="1068"/>
                    <a:pt x="1503" y="1027"/>
                  </a:cubicBezTo>
                  <a:cubicBezTo>
                    <a:pt x="1491" y="1000"/>
                    <a:pt x="1462" y="982"/>
                    <a:pt x="1432" y="982"/>
                  </a:cubicBezTo>
                  <a:cubicBezTo>
                    <a:pt x="1421" y="982"/>
                    <a:pt x="1410" y="984"/>
                    <a:pt x="1400" y="990"/>
                  </a:cubicBezTo>
                  <a:cubicBezTo>
                    <a:pt x="1353" y="1011"/>
                    <a:pt x="1235" y="1051"/>
                    <a:pt x="1130" y="1051"/>
                  </a:cubicBezTo>
                  <a:cubicBezTo>
                    <a:pt x="1082" y="1051"/>
                    <a:pt x="1036" y="1043"/>
                    <a:pt x="1001" y="1021"/>
                  </a:cubicBezTo>
                  <a:cubicBezTo>
                    <a:pt x="946" y="986"/>
                    <a:pt x="916" y="922"/>
                    <a:pt x="913" y="822"/>
                  </a:cubicBezTo>
                  <a:cubicBezTo>
                    <a:pt x="909" y="737"/>
                    <a:pt x="933" y="673"/>
                    <a:pt x="987" y="621"/>
                  </a:cubicBezTo>
                  <a:cubicBezTo>
                    <a:pt x="1116" y="498"/>
                    <a:pt x="1380" y="469"/>
                    <a:pt x="1554" y="469"/>
                  </a:cubicBezTo>
                  <a:cubicBezTo>
                    <a:pt x="1603" y="469"/>
                    <a:pt x="1644" y="471"/>
                    <a:pt x="1674" y="474"/>
                  </a:cubicBezTo>
                  <a:lnTo>
                    <a:pt x="1888" y="495"/>
                  </a:lnTo>
                  <a:lnTo>
                    <a:pt x="1888" y="495"/>
                  </a:lnTo>
                  <a:lnTo>
                    <a:pt x="1735" y="341"/>
                  </a:lnTo>
                  <a:cubicBezTo>
                    <a:pt x="1471" y="71"/>
                    <a:pt x="1196" y="0"/>
                    <a:pt x="977" y="0"/>
                  </a:cubicBezTo>
                  <a:close/>
                </a:path>
              </a:pathLst>
            </a:custGeom>
            <a:solidFill>
              <a:srgbClr val="DD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flipH="1">
              <a:off x="7065054" y="1779935"/>
              <a:ext cx="25387" cy="162412"/>
            </a:xfrm>
            <a:custGeom>
              <a:rect b="b" l="l" r="r" t="t"/>
              <a:pathLst>
                <a:path extrusionOk="0" h="2495" w="390">
                  <a:moveTo>
                    <a:pt x="0" y="0"/>
                  </a:moveTo>
                  <a:cubicBezTo>
                    <a:pt x="93" y="451"/>
                    <a:pt x="106" y="987"/>
                    <a:pt x="24" y="1622"/>
                  </a:cubicBezTo>
                  <a:cubicBezTo>
                    <a:pt x="0" y="1877"/>
                    <a:pt x="52" y="2171"/>
                    <a:pt x="126" y="2495"/>
                  </a:cubicBezTo>
                  <a:cubicBezTo>
                    <a:pt x="137" y="2444"/>
                    <a:pt x="150" y="2389"/>
                    <a:pt x="161" y="2338"/>
                  </a:cubicBezTo>
                  <a:cubicBezTo>
                    <a:pt x="175" y="2256"/>
                    <a:pt x="191" y="2171"/>
                    <a:pt x="205" y="2089"/>
                  </a:cubicBezTo>
                  <a:cubicBezTo>
                    <a:pt x="328" y="1389"/>
                    <a:pt x="389" y="679"/>
                    <a:pt x="338" y="10"/>
                  </a:cubicBezTo>
                  <a:cubicBezTo>
                    <a:pt x="249" y="3"/>
                    <a:pt x="157" y="0"/>
                    <a:pt x="58" y="0"/>
                  </a:cubicBezTo>
                  <a:close/>
                </a:path>
              </a:pathLst>
            </a:custGeom>
            <a:solidFill>
              <a:srgbClr val="6052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flipH="1">
              <a:off x="7083542" y="1779935"/>
              <a:ext cx="22913" cy="105584"/>
            </a:xfrm>
            <a:custGeom>
              <a:rect b="b" l="l" r="r" t="t"/>
              <a:pathLst>
                <a:path extrusionOk="0" h="1622" w="352">
                  <a:moveTo>
                    <a:pt x="246" y="0"/>
                  </a:moveTo>
                  <a:cubicBezTo>
                    <a:pt x="175" y="0"/>
                    <a:pt x="103" y="3"/>
                    <a:pt x="24" y="10"/>
                  </a:cubicBezTo>
                  <a:lnTo>
                    <a:pt x="0" y="10"/>
                  </a:lnTo>
                  <a:cubicBezTo>
                    <a:pt x="260" y="604"/>
                    <a:pt x="311" y="1191"/>
                    <a:pt x="270" y="1622"/>
                  </a:cubicBezTo>
                  <a:cubicBezTo>
                    <a:pt x="352" y="987"/>
                    <a:pt x="339" y="451"/>
                    <a:pt x="246" y="0"/>
                  </a:cubicBezTo>
                  <a:close/>
                </a:path>
              </a:pathLst>
            </a:custGeom>
            <a:solidFill>
              <a:srgbClr val="493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flipH="1">
              <a:off x="7086797" y="1845682"/>
              <a:ext cx="52987" cy="26949"/>
            </a:xfrm>
            <a:custGeom>
              <a:rect b="b" l="l" r="r" t="t"/>
              <a:pathLst>
                <a:path extrusionOk="0" h="414" w="814">
                  <a:moveTo>
                    <a:pt x="208" y="0"/>
                  </a:moveTo>
                  <a:cubicBezTo>
                    <a:pt x="140" y="0"/>
                    <a:pt x="86" y="21"/>
                    <a:pt x="65" y="76"/>
                  </a:cubicBezTo>
                  <a:cubicBezTo>
                    <a:pt x="0" y="256"/>
                    <a:pt x="403" y="413"/>
                    <a:pt x="594" y="413"/>
                  </a:cubicBezTo>
                  <a:cubicBezTo>
                    <a:pt x="639" y="413"/>
                    <a:pt x="673" y="407"/>
                    <a:pt x="687" y="390"/>
                  </a:cubicBezTo>
                  <a:cubicBezTo>
                    <a:pt x="813" y="229"/>
                    <a:pt x="434" y="0"/>
                    <a:pt x="208" y="0"/>
                  </a:cubicBezTo>
                  <a:close/>
                </a:path>
              </a:pathLst>
            </a:custGeom>
            <a:solidFill>
              <a:srgbClr val="493A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flipH="1">
              <a:off x="7062841" y="1962074"/>
              <a:ext cx="14516" cy="97382"/>
            </a:xfrm>
            <a:custGeom>
              <a:rect b="b" l="l" r="r" t="t"/>
              <a:pathLst>
                <a:path extrusionOk="0" h="1496" w="223">
                  <a:moveTo>
                    <a:pt x="223" y="1493"/>
                  </a:moveTo>
                  <a:lnTo>
                    <a:pt x="223" y="1496"/>
                  </a:lnTo>
                  <a:lnTo>
                    <a:pt x="223" y="1493"/>
                  </a:lnTo>
                  <a:close/>
                  <a:moveTo>
                    <a:pt x="223" y="1486"/>
                  </a:moveTo>
                  <a:lnTo>
                    <a:pt x="223" y="1493"/>
                  </a:lnTo>
                  <a:lnTo>
                    <a:pt x="223" y="1486"/>
                  </a:lnTo>
                  <a:close/>
                  <a:moveTo>
                    <a:pt x="199" y="1045"/>
                  </a:moveTo>
                  <a:lnTo>
                    <a:pt x="199" y="1045"/>
                  </a:lnTo>
                  <a:lnTo>
                    <a:pt x="199" y="1045"/>
                  </a:lnTo>
                  <a:close/>
                  <a:moveTo>
                    <a:pt x="199" y="1039"/>
                  </a:moveTo>
                  <a:lnTo>
                    <a:pt x="199" y="1039"/>
                  </a:lnTo>
                  <a:lnTo>
                    <a:pt x="199" y="1039"/>
                  </a:lnTo>
                  <a:close/>
                  <a:moveTo>
                    <a:pt x="199" y="1032"/>
                  </a:moveTo>
                  <a:lnTo>
                    <a:pt x="199" y="1032"/>
                  </a:lnTo>
                  <a:lnTo>
                    <a:pt x="199" y="1032"/>
                  </a:lnTo>
                  <a:close/>
                  <a:moveTo>
                    <a:pt x="199" y="1025"/>
                  </a:moveTo>
                  <a:lnTo>
                    <a:pt x="199" y="1028"/>
                  </a:lnTo>
                  <a:lnTo>
                    <a:pt x="199" y="1025"/>
                  </a:lnTo>
                  <a:close/>
                  <a:moveTo>
                    <a:pt x="195" y="1018"/>
                  </a:moveTo>
                  <a:lnTo>
                    <a:pt x="195" y="1022"/>
                  </a:lnTo>
                  <a:lnTo>
                    <a:pt x="195" y="1018"/>
                  </a:lnTo>
                  <a:close/>
                  <a:moveTo>
                    <a:pt x="195" y="1015"/>
                  </a:moveTo>
                  <a:lnTo>
                    <a:pt x="195" y="1015"/>
                  </a:lnTo>
                  <a:lnTo>
                    <a:pt x="195" y="1015"/>
                  </a:lnTo>
                  <a:close/>
                  <a:moveTo>
                    <a:pt x="195" y="1008"/>
                  </a:moveTo>
                  <a:lnTo>
                    <a:pt x="195" y="1008"/>
                  </a:lnTo>
                  <a:lnTo>
                    <a:pt x="195" y="1008"/>
                  </a:lnTo>
                  <a:close/>
                  <a:moveTo>
                    <a:pt x="195" y="1001"/>
                  </a:moveTo>
                  <a:lnTo>
                    <a:pt x="195" y="1004"/>
                  </a:lnTo>
                  <a:lnTo>
                    <a:pt x="195" y="1001"/>
                  </a:lnTo>
                  <a:close/>
                  <a:moveTo>
                    <a:pt x="195" y="995"/>
                  </a:moveTo>
                  <a:lnTo>
                    <a:pt x="195" y="998"/>
                  </a:lnTo>
                  <a:lnTo>
                    <a:pt x="195" y="995"/>
                  </a:lnTo>
                  <a:close/>
                  <a:moveTo>
                    <a:pt x="192" y="987"/>
                  </a:moveTo>
                  <a:cubicBezTo>
                    <a:pt x="192" y="991"/>
                    <a:pt x="192" y="991"/>
                    <a:pt x="195" y="991"/>
                  </a:cubicBezTo>
                  <a:cubicBezTo>
                    <a:pt x="192" y="991"/>
                    <a:pt x="192" y="991"/>
                    <a:pt x="192" y="987"/>
                  </a:cubicBezTo>
                  <a:close/>
                  <a:moveTo>
                    <a:pt x="192" y="981"/>
                  </a:moveTo>
                  <a:lnTo>
                    <a:pt x="192" y="987"/>
                  </a:lnTo>
                  <a:lnTo>
                    <a:pt x="192" y="981"/>
                  </a:lnTo>
                  <a:close/>
                  <a:moveTo>
                    <a:pt x="192" y="977"/>
                  </a:moveTo>
                  <a:lnTo>
                    <a:pt x="192" y="981"/>
                  </a:lnTo>
                  <a:lnTo>
                    <a:pt x="192" y="977"/>
                  </a:lnTo>
                  <a:close/>
                  <a:moveTo>
                    <a:pt x="192" y="971"/>
                  </a:moveTo>
                  <a:lnTo>
                    <a:pt x="192" y="974"/>
                  </a:lnTo>
                  <a:lnTo>
                    <a:pt x="192" y="971"/>
                  </a:lnTo>
                  <a:close/>
                  <a:moveTo>
                    <a:pt x="192" y="963"/>
                  </a:moveTo>
                  <a:lnTo>
                    <a:pt x="192" y="971"/>
                  </a:lnTo>
                  <a:lnTo>
                    <a:pt x="192" y="963"/>
                  </a:lnTo>
                  <a:close/>
                  <a:moveTo>
                    <a:pt x="1" y="1"/>
                  </a:moveTo>
                  <a:lnTo>
                    <a:pt x="1" y="1"/>
                  </a:lnTo>
                  <a:cubicBezTo>
                    <a:pt x="72" y="302"/>
                    <a:pt x="147" y="626"/>
                    <a:pt x="192" y="963"/>
                  </a:cubicBezTo>
                  <a:cubicBezTo>
                    <a:pt x="147" y="626"/>
                    <a:pt x="72" y="302"/>
                    <a:pt x="1" y="1"/>
                  </a:cubicBezTo>
                  <a:close/>
                </a:path>
              </a:pathLst>
            </a:custGeom>
            <a:solidFill>
              <a:srgbClr val="D2CD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flipH="1">
              <a:off x="7109710" y="1911625"/>
              <a:ext cx="30725" cy="53183"/>
            </a:xfrm>
            <a:custGeom>
              <a:rect b="b" l="l" r="r" t="t"/>
              <a:pathLst>
                <a:path extrusionOk="0" h="817" w="472">
                  <a:moveTo>
                    <a:pt x="349" y="134"/>
                  </a:moveTo>
                  <a:cubicBezTo>
                    <a:pt x="379" y="134"/>
                    <a:pt x="403" y="179"/>
                    <a:pt x="410" y="233"/>
                  </a:cubicBezTo>
                  <a:cubicBezTo>
                    <a:pt x="420" y="288"/>
                    <a:pt x="399" y="339"/>
                    <a:pt x="372" y="342"/>
                  </a:cubicBezTo>
                  <a:lnTo>
                    <a:pt x="369" y="342"/>
                  </a:lnTo>
                  <a:cubicBezTo>
                    <a:pt x="341" y="342"/>
                    <a:pt x="314" y="298"/>
                    <a:pt x="308" y="243"/>
                  </a:cubicBezTo>
                  <a:cubicBezTo>
                    <a:pt x="300" y="189"/>
                    <a:pt x="318" y="141"/>
                    <a:pt x="345" y="138"/>
                  </a:cubicBezTo>
                  <a:lnTo>
                    <a:pt x="349" y="134"/>
                  </a:lnTo>
                  <a:close/>
                  <a:moveTo>
                    <a:pt x="236" y="1"/>
                  </a:moveTo>
                  <a:cubicBezTo>
                    <a:pt x="106" y="1"/>
                    <a:pt x="0" y="182"/>
                    <a:pt x="0" y="407"/>
                  </a:cubicBezTo>
                  <a:cubicBezTo>
                    <a:pt x="0" y="636"/>
                    <a:pt x="106" y="817"/>
                    <a:pt x="236" y="817"/>
                  </a:cubicBezTo>
                  <a:cubicBezTo>
                    <a:pt x="365" y="817"/>
                    <a:pt x="472" y="636"/>
                    <a:pt x="472" y="407"/>
                  </a:cubicBezTo>
                  <a:cubicBezTo>
                    <a:pt x="472" y="182"/>
                    <a:pt x="365" y="1"/>
                    <a:pt x="236" y="1"/>
                  </a:cubicBezTo>
                  <a:close/>
                </a:path>
              </a:pathLst>
            </a:custGeom>
            <a:solidFill>
              <a:srgbClr val="3A2D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flipH="1">
              <a:off x="7113095" y="1920348"/>
              <a:ext cx="7811" cy="13605"/>
            </a:xfrm>
            <a:custGeom>
              <a:rect b="b" l="l" r="r" t="t"/>
              <a:pathLst>
                <a:path extrusionOk="0" h="209" w="120">
                  <a:moveTo>
                    <a:pt x="49" y="0"/>
                  </a:moveTo>
                  <a:lnTo>
                    <a:pt x="45" y="4"/>
                  </a:lnTo>
                  <a:cubicBezTo>
                    <a:pt x="18" y="7"/>
                    <a:pt x="0" y="55"/>
                    <a:pt x="8" y="109"/>
                  </a:cubicBezTo>
                  <a:cubicBezTo>
                    <a:pt x="14" y="164"/>
                    <a:pt x="41" y="208"/>
                    <a:pt x="69" y="208"/>
                  </a:cubicBezTo>
                  <a:lnTo>
                    <a:pt x="72" y="208"/>
                  </a:lnTo>
                  <a:cubicBezTo>
                    <a:pt x="99" y="205"/>
                    <a:pt x="120" y="154"/>
                    <a:pt x="110" y="99"/>
                  </a:cubicBezTo>
                  <a:cubicBezTo>
                    <a:pt x="103" y="45"/>
                    <a:pt x="79" y="0"/>
                    <a:pt x="49" y="0"/>
                  </a:cubicBezTo>
                  <a:close/>
                </a:path>
              </a:pathLst>
            </a:custGeom>
            <a:solidFill>
              <a:srgbClr val="D1DB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flipH="1">
              <a:off x="7174052" y="1925434"/>
              <a:ext cx="62387" cy="109231"/>
            </a:xfrm>
            <a:custGeom>
              <a:rect b="b" l="l" r="r" t="t"/>
              <a:pathLst>
                <a:path extrusionOk="0" h="2218" w="1267">
                  <a:moveTo>
                    <a:pt x="97" y="1"/>
                  </a:moveTo>
                  <a:cubicBezTo>
                    <a:pt x="58" y="1"/>
                    <a:pt x="21" y="34"/>
                    <a:pt x="21" y="76"/>
                  </a:cubicBezTo>
                  <a:cubicBezTo>
                    <a:pt x="14" y="370"/>
                    <a:pt x="0" y="1343"/>
                    <a:pt x="167" y="1507"/>
                  </a:cubicBezTo>
                  <a:cubicBezTo>
                    <a:pt x="197" y="1533"/>
                    <a:pt x="229" y="1542"/>
                    <a:pt x="252" y="1542"/>
                  </a:cubicBezTo>
                  <a:cubicBezTo>
                    <a:pt x="256" y="1542"/>
                    <a:pt x="260" y="1542"/>
                    <a:pt x="263" y="1541"/>
                  </a:cubicBezTo>
                  <a:cubicBezTo>
                    <a:pt x="339" y="1537"/>
                    <a:pt x="427" y="1496"/>
                    <a:pt x="523" y="1455"/>
                  </a:cubicBezTo>
                  <a:cubicBezTo>
                    <a:pt x="663" y="1394"/>
                    <a:pt x="764" y="1357"/>
                    <a:pt x="836" y="1357"/>
                  </a:cubicBezTo>
                  <a:cubicBezTo>
                    <a:pt x="892" y="1357"/>
                    <a:pt x="931" y="1379"/>
                    <a:pt x="960" y="1428"/>
                  </a:cubicBezTo>
                  <a:cubicBezTo>
                    <a:pt x="1028" y="1548"/>
                    <a:pt x="703" y="1882"/>
                    <a:pt x="441" y="2077"/>
                  </a:cubicBezTo>
                  <a:cubicBezTo>
                    <a:pt x="407" y="2101"/>
                    <a:pt x="400" y="2152"/>
                    <a:pt x="424" y="2186"/>
                  </a:cubicBezTo>
                  <a:cubicBezTo>
                    <a:pt x="441" y="2207"/>
                    <a:pt x="465" y="2217"/>
                    <a:pt x="489" y="2217"/>
                  </a:cubicBezTo>
                  <a:cubicBezTo>
                    <a:pt x="506" y="2217"/>
                    <a:pt x="523" y="2213"/>
                    <a:pt x="536" y="2203"/>
                  </a:cubicBezTo>
                  <a:cubicBezTo>
                    <a:pt x="659" y="2111"/>
                    <a:pt x="1267" y="1640"/>
                    <a:pt x="1097" y="1346"/>
                  </a:cubicBezTo>
                  <a:cubicBezTo>
                    <a:pt x="1031" y="1236"/>
                    <a:pt x="938" y="1199"/>
                    <a:pt x="837" y="1199"/>
                  </a:cubicBezTo>
                  <a:cubicBezTo>
                    <a:pt x="708" y="1199"/>
                    <a:pt x="567" y="1261"/>
                    <a:pt x="457" y="1309"/>
                  </a:cubicBezTo>
                  <a:cubicBezTo>
                    <a:pt x="389" y="1340"/>
                    <a:pt x="318" y="1373"/>
                    <a:pt x="270" y="1381"/>
                  </a:cubicBezTo>
                  <a:cubicBezTo>
                    <a:pt x="195" y="1271"/>
                    <a:pt x="164" y="633"/>
                    <a:pt x="178" y="80"/>
                  </a:cubicBezTo>
                  <a:cubicBezTo>
                    <a:pt x="181" y="39"/>
                    <a:pt x="147" y="1"/>
                    <a:pt x="103" y="1"/>
                  </a:cubicBezTo>
                  <a:cubicBezTo>
                    <a:pt x="101" y="1"/>
                    <a:pt x="99" y="1"/>
                    <a:pt x="97" y="1"/>
                  </a:cubicBezTo>
                  <a:close/>
                </a:path>
              </a:pathLst>
            </a:custGeom>
            <a:solidFill>
              <a:srgbClr val="DD83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7369813" y="2034668"/>
              <a:ext cx="139800" cy="97200"/>
            </a:xfrm>
            <a:prstGeom prst="ellipse">
              <a:avLst/>
            </a:prstGeom>
            <a:solidFill>
              <a:srgbClr val="DD837F">
                <a:alpha val="5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7069912" y="1988752"/>
              <a:ext cx="105000" cy="73200"/>
            </a:xfrm>
            <a:prstGeom prst="ellipse">
              <a:avLst/>
            </a:prstGeom>
            <a:solidFill>
              <a:srgbClr val="DD837F">
                <a:alpha val="5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8" name="Google Shape;318;p1"/>
            <p:cNvGrpSpPr/>
            <p:nvPr/>
          </p:nvGrpSpPr>
          <p:grpSpPr>
            <a:xfrm>
              <a:off x="7012970" y="1528088"/>
              <a:ext cx="905771" cy="1418398"/>
              <a:chOff x="6922849" y="1933773"/>
              <a:chExt cx="793769" cy="1243009"/>
            </a:xfrm>
          </p:grpSpPr>
          <p:sp>
            <p:nvSpPr>
              <p:cNvPr id="319" name="Google Shape;319;p1"/>
              <p:cNvSpPr/>
              <p:nvPr/>
            </p:nvSpPr>
            <p:spPr>
              <a:xfrm rot="-2696998">
                <a:off x="7293202" y="1935809"/>
                <a:ext cx="242891" cy="573181"/>
              </a:xfrm>
              <a:prstGeom prst="ellipse">
                <a:avLst/>
              </a:prstGeom>
              <a:solidFill>
                <a:srgbClr val="C677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1"/>
              <p:cNvGrpSpPr/>
              <p:nvPr/>
            </p:nvGrpSpPr>
            <p:grpSpPr>
              <a:xfrm>
                <a:off x="6922849" y="1958437"/>
                <a:ext cx="793769" cy="1218345"/>
                <a:chOff x="6922849" y="1958437"/>
                <a:chExt cx="793769" cy="1218345"/>
              </a:xfrm>
            </p:grpSpPr>
            <p:sp>
              <p:nvSpPr>
                <p:cNvPr id="321" name="Google Shape;321;p1"/>
                <p:cNvSpPr/>
                <p:nvPr/>
              </p:nvSpPr>
              <p:spPr>
                <a:xfrm flipH="1">
                  <a:off x="6940923" y="1958437"/>
                  <a:ext cx="775695" cy="1218345"/>
                </a:xfrm>
                <a:custGeom>
                  <a:rect b="b" l="l" r="r" t="t"/>
                  <a:pathLst>
                    <a:path extrusionOk="0" h="25127" w="15997">
                      <a:moveTo>
                        <a:pt x="11095" y="0"/>
                      </a:moveTo>
                      <a:cubicBezTo>
                        <a:pt x="9524" y="0"/>
                        <a:pt x="8312" y="569"/>
                        <a:pt x="8312" y="569"/>
                      </a:cubicBezTo>
                      <a:cubicBezTo>
                        <a:pt x="8312" y="569"/>
                        <a:pt x="7603" y="326"/>
                        <a:pt x="6604" y="326"/>
                      </a:cubicBezTo>
                      <a:cubicBezTo>
                        <a:pt x="4605" y="326"/>
                        <a:pt x="1443" y="1296"/>
                        <a:pt x="464" y="7116"/>
                      </a:cubicBezTo>
                      <a:cubicBezTo>
                        <a:pt x="0" y="9877"/>
                        <a:pt x="369" y="25119"/>
                        <a:pt x="369" y="25119"/>
                      </a:cubicBezTo>
                      <a:lnTo>
                        <a:pt x="4089" y="25126"/>
                      </a:lnTo>
                      <a:lnTo>
                        <a:pt x="4089" y="25126"/>
                      </a:lnTo>
                      <a:cubicBezTo>
                        <a:pt x="4010" y="24860"/>
                        <a:pt x="2877" y="21060"/>
                        <a:pt x="3840" y="17159"/>
                      </a:cubicBezTo>
                      <a:cubicBezTo>
                        <a:pt x="3963" y="16667"/>
                        <a:pt x="4154" y="16196"/>
                        <a:pt x="4335" y="15722"/>
                      </a:cubicBezTo>
                      <a:cubicBezTo>
                        <a:pt x="4581" y="15076"/>
                        <a:pt x="4806" y="14432"/>
                        <a:pt x="4803" y="13745"/>
                      </a:cubicBezTo>
                      <a:cubicBezTo>
                        <a:pt x="4799" y="13274"/>
                        <a:pt x="4717" y="12809"/>
                        <a:pt x="4608" y="12349"/>
                      </a:cubicBezTo>
                      <a:cubicBezTo>
                        <a:pt x="4468" y="11748"/>
                        <a:pt x="4287" y="11150"/>
                        <a:pt x="4178" y="10543"/>
                      </a:cubicBezTo>
                      <a:cubicBezTo>
                        <a:pt x="3933" y="9195"/>
                        <a:pt x="4055" y="7805"/>
                        <a:pt x="4297" y="6457"/>
                      </a:cubicBezTo>
                      <a:cubicBezTo>
                        <a:pt x="4386" y="5965"/>
                        <a:pt x="4499" y="5456"/>
                        <a:pt x="4813" y="5067"/>
                      </a:cubicBezTo>
                      <a:cubicBezTo>
                        <a:pt x="5089" y="4723"/>
                        <a:pt x="5499" y="4511"/>
                        <a:pt x="5912" y="4355"/>
                      </a:cubicBezTo>
                      <a:cubicBezTo>
                        <a:pt x="7219" y="3859"/>
                        <a:pt x="8602" y="3757"/>
                        <a:pt x="9640" y="2822"/>
                      </a:cubicBezTo>
                      <a:cubicBezTo>
                        <a:pt x="9984" y="2515"/>
                        <a:pt x="10490" y="2070"/>
                        <a:pt x="10660" y="1678"/>
                      </a:cubicBezTo>
                      <a:cubicBezTo>
                        <a:pt x="10660" y="1678"/>
                        <a:pt x="13217" y="1818"/>
                        <a:pt x="14306" y="3412"/>
                      </a:cubicBezTo>
                      <a:cubicBezTo>
                        <a:pt x="14446" y="3613"/>
                        <a:pt x="14490" y="3747"/>
                        <a:pt x="14631" y="4084"/>
                      </a:cubicBezTo>
                      <a:cubicBezTo>
                        <a:pt x="14651" y="4136"/>
                        <a:pt x="14695" y="4194"/>
                        <a:pt x="14706" y="4269"/>
                      </a:cubicBezTo>
                      <a:cubicBezTo>
                        <a:pt x="14719" y="4306"/>
                        <a:pt x="14743" y="4355"/>
                        <a:pt x="14757" y="4391"/>
                      </a:cubicBezTo>
                      <a:cubicBezTo>
                        <a:pt x="14774" y="4443"/>
                        <a:pt x="14788" y="4491"/>
                        <a:pt x="14801" y="4542"/>
                      </a:cubicBezTo>
                      <a:cubicBezTo>
                        <a:pt x="15026" y="5371"/>
                        <a:pt x="14886" y="6337"/>
                        <a:pt x="15746" y="6798"/>
                      </a:cubicBezTo>
                      <a:cubicBezTo>
                        <a:pt x="15828" y="6843"/>
                        <a:pt x="15914" y="6904"/>
                        <a:pt x="15996" y="6976"/>
                      </a:cubicBezTo>
                      <a:cubicBezTo>
                        <a:pt x="15976" y="4350"/>
                        <a:pt x="15552" y="1729"/>
                        <a:pt x="14026" y="797"/>
                      </a:cubicBezTo>
                      <a:cubicBezTo>
                        <a:pt x="13039" y="192"/>
                        <a:pt x="12007" y="0"/>
                        <a:pt x="11095" y="0"/>
                      </a:cubicBezTo>
                      <a:close/>
                      <a:moveTo>
                        <a:pt x="4089" y="25126"/>
                      </a:moveTo>
                      <a:cubicBezTo>
                        <a:pt x="4089" y="25126"/>
                        <a:pt x="4089" y="25126"/>
                        <a:pt x="4089" y="25126"/>
                      </a:cubicBezTo>
                      <a:lnTo>
                        <a:pt x="4100" y="25126"/>
                      </a:lnTo>
                      <a:lnTo>
                        <a:pt x="4089" y="25126"/>
                      </a:lnTo>
                      <a:close/>
                    </a:path>
                  </a:pathLst>
                </a:custGeom>
                <a:solidFill>
                  <a:srgbClr val="C677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7498619" y="2133475"/>
                  <a:ext cx="49650" cy="457100"/>
                </a:xfrm>
                <a:custGeom>
                  <a:rect b="b" l="l" r="r" t="t"/>
                  <a:pathLst>
                    <a:path extrusionOk="0" h="18284" w="1986">
                      <a:moveTo>
                        <a:pt x="421" y="0"/>
                      </a:moveTo>
                      <a:cubicBezTo>
                        <a:pt x="-1066" y="5933"/>
                        <a:pt x="1986" y="12167"/>
                        <a:pt x="1986" y="18284"/>
                      </a:cubicBezTo>
                    </a:path>
                  </a:pathLst>
                </a:custGeom>
                <a:noFill/>
                <a:ln cap="flat" cmpd="sng" w="9525">
                  <a:solidFill>
                    <a:srgbClr val="8C524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7556950" y="2674900"/>
                  <a:ext cx="52900" cy="455300"/>
                </a:xfrm>
                <a:custGeom>
                  <a:rect b="b" l="l" r="r" t="t"/>
                  <a:pathLst>
                    <a:path extrusionOk="0" h="18212" w="2116">
                      <a:moveTo>
                        <a:pt x="0" y="0"/>
                      </a:moveTo>
                      <a:cubicBezTo>
                        <a:pt x="1480" y="5907"/>
                        <a:pt x="3030" y="12339"/>
                        <a:pt x="1423" y="18212"/>
                      </a:cubicBezTo>
                    </a:path>
                  </a:pathLst>
                </a:custGeom>
                <a:noFill/>
                <a:ln cap="flat" cmpd="sng" w="9525">
                  <a:solidFill>
                    <a:srgbClr val="8C524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rot="2921729">
                  <a:off x="7034752" y="1940542"/>
                  <a:ext cx="95446" cy="341119"/>
                </a:xfrm>
                <a:prstGeom prst="ellipse">
                  <a:avLst/>
                </a:prstGeom>
                <a:solidFill>
                  <a:srgbClr val="C677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6993175" y="2010775"/>
                  <a:ext cx="188525" cy="126275"/>
                </a:xfrm>
                <a:custGeom>
                  <a:rect b="b" l="l" r="r" t="t"/>
                  <a:pathLst>
                    <a:path extrusionOk="0" h="5051" w="7541">
                      <a:moveTo>
                        <a:pt x="7541" y="0"/>
                      </a:moveTo>
                      <a:cubicBezTo>
                        <a:pt x="4697" y="1032"/>
                        <a:pt x="540" y="2074"/>
                        <a:pt x="0" y="5051"/>
                      </a:cubicBezTo>
                    </a:path>
                  </a:pathLst>
                </a:custGeom>
                <a:noFill/>
                <a:ln cap="flat" cmpd="sng" w="9525">
                  <a:solidFill>
                    <a:srgbClr val="8C524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grpSp>
      <p:pic>
        <p:nvPicPr>
          <p:cNvPr id="326" name="Google Shape;326;p1"/>
          <p:cNvPicPr preferRelativeResize="0"/>
          <p:nvPr/>
        </p:nvPicPr>
        <p:blipFill rotWithShape="1">
          <a:blip r:embed="rId5">
            <a:alphaModFix/>
          </a:blip>
          <a:srcRect b="36403" l="0" r="10554" t="41255"/>
          <a:stretch/>
        </p:blipFill>
        <p:spPr>
          <a:xfrm>
            <a:off x="7150450" y="76200"/>
            <a:ext cx="1993550" cy="583400"/>
          </a:xfrm>
          <a:prstGeom prst="rect">
            <a:avLst/>
          </a:prstGeom>
          <a:noFill/>
          <a:ln>
            <a:noFill/>
          </a:ln>
        </p:spPr>
      </p:pic>
      <p:sp>
        <p:nvSpPr>
          <p:cNvPr id="327" name="Google Shape;327;p1"/>
          <p:cNvSpPr txBox="1"/>
          <p:nvPr/>
        </p:nvSpPr>
        <p:spPr>
          <a:xfrm>
            <a:off x="695625" y="2528399"/>
            <a:ext cx="3852000" cy="173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B08980"/>
              </a:buClr>
              <a:buSzPts val="1800"/>
              <a:buFont typeface="Oxygen Light"/>
              <a:buNone/>
            </a:pPr>
            <a:r>
              <a:rPr b="1" i="0" lang="es" sz="1600" u="none" cap="none" strike="noStrike">
                <a:solidFill>
                  <a:srgbClr val="434343"/>
                </a:solidFill>
                <a:latin typeface="Barlow Condensed"/>
                <a:ea typeface="Barlow Condensed"/>
                <a:cs typeface="Barlow Condensed"/>
                <a:sym typeface="Barlow Condensed"/>
              </a:rPr>
              <a:t>Presented by:</a:t>
            </a:r>
            <a:endParaRPr b="1"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B08980"/>
              </a:buClr>
              <a:buSzPts val="1800"/>
              <a:buFont typeface="Oxygen Light"/>
              <a:buNone/>
            </a:pPr>
            <a:r>
              <a:rPr b="0" i="0" lang="es" sz="1600" u="none" cap="none" strike="noStrike">
                <a:solidFill>
                  <a:srgbClr val="434343"/>
                </a:solidFill>
                <a:latin typeface="Barlow Condensed"/>
                <a:ea typeface="Barlow Condensed"/>
                <a:cs typeface="Barlow Condensed"/>
                <a:sym typeface="Barlow Condensed"/>
              </a:rPr>
              <a:t>Nadav Cohen</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B08980"/>
              </a:buClr>
              <a:buSzPts val="1800"/>
              <a:buFont typeface="Oxygen Light"/>
              <a:buNone/>
            </a:pPr>
            <a:r>
              <a:rPr b="0" i="0" lang="es" sz="1600" u="none" cap="none" strike="noStrike">
                <a:solidFill>
                  <a:srgbClr val="434343"/>
                </a:solidFill>
                <a:latin typeface="Barlow Condensed"/>
                <a:ea typeface="Barlow Condensed"/>
                <a:cs typeface="Barlow Condensed"/>
                <a:sym typeface="Barlow Condensed"/>
              </a:rPr>
              <a:t>Sharon Snitivker</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B08980"/>
              </a:buClr>
              <a:buSzPts val="1800"/>
              <a:buFont typeface="Oxygen Light"/>
              <a:buNone/>
            </a:pPr>
            <a:r>
              <a:t/>
            </a:r>
            <a:endParaRPr b="1"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B08980"/>
              </a:buClr>
              <a:buSzPts val="1800"/>
              <a:buFont typeface="Oxygen Light"/>
              <a:buNone/>
            </a:pPr>
            <a:r>
              <a:rPr b="1" i="0" lang="es" sz="1600" u="none" cap="none" strike="noStrike">
                <a:solidFill>
                  <a:srgbClr val="434343"/>
                </a:solidFill>
                <a:latin typeface="Barlow Condensed"/>
                <a:ea typeface="Barlow Condensed"/>
                <a:cs typeface="Barlow Condensed"/>
                <a:sym typeface="Barlow Condensed"/>
              </a:rPr>
              <a:t>Supervisor:</a:t>
            </a:r>
            <a:endParaRPr b="1"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B08980"/>
              </a:buClr>
              <a:buSzPts val="1800"/>
              <a:buFont typeface="Oxygen Light"/>
              <a:buNone/>
            </a:pPr>
            <a:r>
              <a:rPr b="0" i="0" lang="es" sz="1600" u="none" cap="none" strike="noStrike">
                <a:solidFill>
                  <a:srgbClr val="434343"/>
                </a:solidFill>
                <a:latin typeface="Barlow Condensed"/>
                <a:ea typeface="Barlow Condensed"/>
                <a:cs typeface="Barlow Condensed"/>
                <a:sym typeface="Barlow Condensed"/>
              </a:rPr>
              <a:t>PhD Julia Sheidin</a:t>
            </a:r>
            <a:endParaRPr b="0" i="0" sz="1400" u="none" cap="none" strike="noStrike">
              <a:solidFill>
                <a:srgbClr val="434343"/>
              </a:solidFill>
              <a:latin typeface="Arial"/>
              <a:ea typeface="Arial"/>
              <a:cs typeface="Arial"/>
              <a:sym typeface="Arial"/>
            </a:endParaRPr>
          </a:p>
        </p:txBody>
      </p:sp>
      <p:sp>
        <p:nvSpPr>
          <p:cNvPr id="328" name="Google Shape;328;p1"/>
          <p:cNvSpPr txBox="1"/>
          <p:nvPr>
            <p:ph type="ctrTitle"/>
          </p:nvPr>
        </p:nvSpPr>
        <p:spPr>
          <a:xfrm>
            <a:off x="709325" y="1503425"/>
            <a:ext cx="6733800" cy="1011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500"/>
              <a:buNone/>
            </a:pPr>
            <a:r>
              <a:rPr b="0" lang="es" sz="1700">
                <a:solidFill>
                  <a:srgbClr val="999999"/>
                </a:solidFill>
              </a:rPr>
              <a:t>Communication Board Application Intended For Children</a:t>
            </a:r>
            <a:endParaRPr b="0" sz="1700">
              <a:solidFill>
                <a:srgbClr val="999999"/>
              </a:solidFill>
            </a:endParaRPr>
          </a:p>
          <a:p>
            <a:pPr indent="0" lvl="0" marL="0" rtl="0" algn="l">
              <a:lnSpc>
                <a:spcPct val="100000"/>
              </a:lnSpc>
              <a:spcBef>
                <a:spcPts val="0"/>
              </a:spcBef>
              <a:spcAft>
                <a:spcPts val="0"/>
              </a:spcAft>
              <a:buSzPts val="5500"/>
              <a:buNone/>
            </a:pPr>
            <a:r>
              <a:rPr b="0" lang="es" sz="1700">
                <a:solidFill>
                  <a:srgbClr val="999999"/>
                </a:solidFill>
              </a:rPr>
              <a:t>With Complex Communication Needs</a:t>
            </a:r>
            <a:endParaRPr b="0" sz="17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0"/>
          </a:srgbClr>
        </a:solidFill>
      </p:bgPr>
    </p:bg>
    <p:spTree>
      <p:nvGrpSpPr>
        <p:cNvPr id="459" name="Shape 459"/>
        <p:cNvGrpSpPr/>
        <p:nvPr/>
      </p:nvGrpSpPr>
      <p:grpSpPr>
        <a:xfrm>
          <a:off x="0" y="0"/>
          <a:ext cx="0" cy="0"/>
          <a:chOff x="0" y="0"/>
          <a:chExt cx="0" cy="0"/>
        </a:xfrm>
      </p:grpSpPr>
      <p:sp>
        <p:nvSpPr>
          <p:cNvPr id="460" name="Google Shape;460;g2d240b2f6cc_1_17"/>
          <p:cNvSpPr/>
          <p:nvPr/>
        </p:nvSpPr>
        <p:spPr>
          <a:xfrm>
            <a:off x="296175" y="1303400"/>
            <a:ext cx="8665800" cy="3678600"/>
          </a:xfrm>
          <a:prstGeom prst="rect">
            <a:avLst/>
          </a:prstGeom>
          <a:solidFill>
            <a:srgbClr val="BFE7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2d240b2f6cc_1_17"/>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2d240b2f6cc_1_17"/>
          <p:cNvSpPr txBox="1"/>
          <p:nvPr>
            <p:ph type="ctrTitle"/>
          </p:nvPr>
        </p:nvSpPr>
        <p:spPr>
          <a:xfrm>
            <a:off x="733375" y="397650"/>
            <a:ext cx="4728300" cy="591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s"/>
              <a:t>Main Features</a:t>
            </a:r>
            <a:endParaRPr/>
          </a:p>
        </p:txBody>
      </p:sp>
      <p:sp>
        <p:nvSpPr>
          <p:cNvPr id="463" name="Google Shape;463;g2d240b2f6cc_1_17"/>
          <p:cNvSpPr/>
          <p:nvPr/>
        </p:nvSpPr>
        <p:spPr>
          <a:xfrm>
            <a:off x="386225" y="1314575"/>
            <a:ext cx="8392800" cy="3421500"/>
          </a:xfrm>
          <a:prstGeom prst="rect">
            <a:avLst/>
          </a:prstGeom>
          <a:solidFill>
            <a:srgbClr val="F4E9DF"/>
          </a:solidFill>
          <a:ln cap="flat" cmpd="sng" w="9525">
            <a:solidFill>
              <a:srgbClr val="F4E9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2d240b2f6cc_1_17"/>
          <p:cNvSpPr txBox="1"/>
          <p:nvPr>
            <p:ph idx="6" type="subTitle"/>
          </p:nvPr>
        </p:nvSpPr>
        <p:spPr>
          <a:xfrm flipH="1">
            <a:off x="4365350" y="1360925"/>
            <a:ext cx="4413900" cy="57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s"/>
              <a:t>Pictograms Search</a:t>
            </a:r>
            <a:endParaRPr b="0"/>
          </a:p>
        </p:txBody>
      </p:sp>
      <p:pic>
        <p:nvPicPr>
          <p:cNvPr id="465" name="Google Shape;465;g2d240b2f6cc_1_17"/>
          <p:cNvPicPr preferRelativeResize="0"/>
          <p:nvPr/>
        </p:nvPicPr>
        <p:blipFill rotWithShape="1">
          <a:blip r:embed="rId3">
            <a:alphaModFix/>
          </a:blip>
          <a:srcRect b="0" l="0" r="0" t="0"/>
          <a:stretch/>
        </p:blipFill>
        <p:spPr>
          <a:xfrm flipH="1">
            <a:off x="8280050" y="166900"/>
            <a:ext cx="387350" cy="387350"/>
          </a:xfrm>
          <a:prstGeom prst="rect">
            <a:avLst/>
          </a:prstGeom>
          <a:noFill/>
          <a:ln>
            <a:noFill/>
          </a:ln>
        </p:spPr>
      </p:pic>
      <p:pic>
        <p:nvPicPr>
          <p:cNvPr id="466" name="Google Shape;466;g2d240b2f6cc_1_17"/>
          <p:cNvPicPr preferRelativeResize="0"/>
          <p:nvPr/>
        </p:nvPicPr>
        <p:blipFill rotWithShape="1">
          <a:blip r:embed="rId3">
            <a:alphaModFix/>
          </a:blip>
          <a:srcRect b="0" l="0" r="0" t="0"/>
          <a:stretch/>
        </p:blipFill>
        <p:spPr>
          <a:xfrm flipH="1">
            <a:off x="8664525" y="423275"/>
            <a:ext cx="237825" cy="237825"/>
          </a:xfrm>
          <a:prstGeom prst="rect">
            <a:avLst/>
          </a:prstGeom>
          <a:noFill/>
          <a:ln>
            <a:noFill/>
          </a:ln>
        </p:spPr>
      </p:pic>
      <p:pic>
        <p:nvPicPr>
          <p:cNvPr id="467" name="Google Shape;467;g2d240b2f6cc_1_17"/>
          <p:cNvPicPr preferRelativeResize="0"/>
          <p:nvPr/>
        </p:nvPicPr>
        <p:blipFill>
          <a:blip r:embed="rId4">
            <a:alphaModFix/>
          </a:blip>
          <a:stretch>
            <a:fillRect/>
          </a:stretch>
        </p:blipFill>
        <p:spPr>
          <a:xfrm>
            <a:off x="4723461" y="1991050"/>
            <a:ext cx="3606739" cy="2702075"/>
          </a:xfrm>
          <a:prstGeom prst="rect">
            <a:avLst/>
          </a:prstGeom>
          <a:noFill/>
          <a:ln>
            <a:noFill/>
          </a:ln>
        </p:spPr>
      </p:pic>
      <p:sp>
        <p:nvSpPr>
          <p:cNvPr id="468" name="Google Shape;468;g2d240b2f6cc_1_17"/>
          <p:cNvSpPr txBox="1"/>
          <p:nvPr/>
        </p:nvSpPr>
        <p:spPr>
          <a:xfrm>
            <a:off x="386225" y="1933325"/>
            <a:ext cx="4095300" cy="2600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Font typeface="Barlow Semi Condensed Light"/>
              <a:buChar char="●"/>
            </a:pPr>
            <a:r>
              <a:rPr lang="es" sz="1600">
                <a:solidFill>
                  <a:srgbClr val="434343"/>
                </a:solidFill>
                <a:latin typeface="Barlow Condensed"/>
                <a:ea typeface="Barlow Condensed"/>
                <a:cs typeface="Barlow Condensed"/>
                <a:sym typeface="Barlow Condensed"/>
              </a:rPr>
              <a:t>We aimed to adopt a similar set of pictograms commonly used in communication boards</a:t>
            </a:r>
            <a:endParaRPr sz="1600">
              <a:solidFill>
                <a:srgbClr val="434343"/>
              </a:solidFill>
              <a:latin typeface="Barlow Condensed"/>
              <a:ea typeface="Barlow Condensed"/>
              <a:cs typeface="Barlow Condensed"/>
              <a:sym typeface="Barlow Condensed"/>
            </a:endParaRPr>
          </a:p>
          <a:p>
            <a:pPr indent="0" lvl="0" marL="457200" rtl="0" algn="l">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0" lvl="0" marL="457200" rtl="0" algn="l">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304800" lvl="0" marL="457200" rtl="0" algn="l">
              <a:spcBef>
                <a:spcPts val="0"/>
              </a:spcBef>
              <a:spcAft>
                <a:spcPts val="0"/>
              </a:spcAft>
              <a:buClr>
                <a:srgbClr val="434343"/>
              </a:buClr>
              <a:buSzPts val="1200"/>
              <a:buFont typeface="Barlow Semi Condensed Light"/>
              <a:buChar char="●"/>
            </a:pPr>
            <a:r>
              <a:rPr lang="es" sz="1600">
                <a:solidFill>
                  <a:srgbClr val="434343"/>
                </a:solidFill>
                <a:latin typeface="Barlow Condensed"/>
                <a:ea typeface="Barlow Condensed"/>
                <a:cs typeface="Barlow Condensed"/>
                <a:sym typeface="Barlow Condensed"/>
              </a:rPr>
              <a:t>We utilize an API that supports Hebrew, assisting in word searches and providing appropriate pictograms for communication boards</a:t>
            </a:r>
            <a:endParaRPr sz="1200">
              <a:solidFill>
                <a:srgbClr val="434343"/>
              </a:solidFill>
              <a:latin typeface="Barlow Semi Condensed Light"/>
              <a:ea typeface="Barlow Semi Condensed Light"/>
              <a:cs typeface="Barlow Semi Condensed Light"/>
              <a:sym typeface="Barlow Semi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0"/>
          </a:srgbClr>
        </a:solidFill>
      </p:bgPr>
    </p:bg>
    <p:spTree>
      <p:nvGrpSpPr>
        <p:cNvPr id="472" name="Shape 472"/>
        <p:cNvGrpSpPr/>
        <p:nvPr/>
      </p:nvGrpSpPr>
      <p:grpSpPr>
        <a:xfrm>
          <a:off x="0" y="0"/>
          <a:ext cx="0" cy="0"/>
          <a:chOff x="0" y="0"/>
          <a:chExt cx="0" cy="0"/>
        </a:xfrm>
      </p:grpSpPr>
      <p:sp>
        <p:nvSpPr>
          <p:cNvPr id="473" name="Google Shape;473;g2d240b2f6cc_1_44"/>
          <p:cNvSpPr/>
          <p:nvPr/>
        </p:nvSpPr>
        <p:spPr>
          <a:xfrm>
            <a:off x="296175" y="1303400"/>
            <a:ext cx="8665800" cy="3678600"/>
          </a:xfrm>
          <a:prstGeom prst="rect">
            <a:avLst/>
          </a:prstGeom>
          <a:solidFill>
            <a:srgbClr val="BFE7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2d240b2f6cc_1_44"/>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2d240b2f6cc_1_44"/>
          <p:cNvSpPr txBox="1"/>
          <p:nvPr>
            <p:ph type="ctrTitle"/>
          </p:nvPr>
        </p:nvSpPr>
        <p:spPr>
          <a:xfrm>
            <a:off x="733375" y="397650"/>
            <a:ext cx="4728300" cy="591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s"/>
              <a:t>Main Features</a:t>
            </a:r>
            <a:endParaRPr/>
          </a:p>
        </p:txBody>
      </p:sp>
      <p:sp>
        <p:nvSpPr>
          <p:cNvPr id="476" name="Google Shape;476;g2d240b2f6cc_1_44"/>
          <p:cNvSpPr txBox="1"/>
          <p:nvPr>
            <p:ph idx="6" type="subTitle"/>
          </p:nvPr>
        </p:nvSpPr>
        <p:spPr>
          <a:xfrm flipH="1">
            <a:off x="5314074" y="988662"/>
            <a:ext cx="2440500" cy="57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400"/>
              <a:buNone/>
            </a:pPr>
            <a:r>
              <a:rPr lang="es"/>
              <a:t>Colorful Semantics (CS)</a:t>
            </a:r>
            <a:endParaRPr/>
          </a:p>
        </p:txBody>
      </p:sp>
      <p:pic>
        <p:nvPicPr>
          <p:cNvPr id="477" name="Google Shape;477;g2d240b2f6cc_1_44"/>
          <p:cNvPicPr preferRelativeResize="0"/>
          <p:nvPr/>
        </p:nvPicPr>
        <p:blipFill rotWithShape="1">
          <a:blip r:embed="rId3">
            <a:alphaModFix/>
          </a:blip>
          <a:srcRect b="0" l="0" r="0" t="0"/>
          <a:stretch/>
        </p:blipFill>
        <p:spPr>
          <a:xfrm flipH="1">
            <a:off x="8280050" y="166900"/>
            <a:ext cx="387350" cy="387350"/>
          </a:xfrm>
          <a:prstGeom prst="rect">
            <a:avLst/>
          </a:prstGeom>
          <a:noFill/>
          <a:ln>
            <a:noFill/>
          </a:ln>
        </p:spPr>
      </p:pic>
      <p:pic>
        <p:nvPicPr>
          <p:cNvPr id="478" name="Google Shape;478;g2d240b2f6cc_1_44"/>
          <p:cNvPicPr preferRelativeResize="0"/>
          <p:nvPr/>
        </p:nvPicPr>
        <p:blipFill rotWithShape="1">
          <a:blip r:embed="rId3">
            <a:alphaModFix/>
          </a:blip>
          <a:srcRect b="0" l="0" r="0" t="0"/>
          <a:stretch/>
        </p:blipFill>
        <p:spPr>
          <a:xfrm flipH="1">
            <a:off x="8664525" y="423275"/>
            <a:ext cx="237825" cy="237825"/>
          </a:xfrm>
          <a:prstGeom prst="rect">
            <a:avLst/>
          </a:prstGeom>
          <a:noFill/>
          <a:ln>
            <a:noFill/>
          </a:ln>
        </p:spPr>
      </p:pic>
      <p:pic>
        <p:nvPicPr>
          <p:cNvPr id="479" name="Google Shape;479;g2d240b2f6cc_1_44"/>
          <p:cNvPicPr preferRelativeResize="0"/>
          <p:nvPr/>
        </p:nvPicPr>
        <p:blipFill rotWithShape="1">
          <a:blip r:embed="rId4">
            <a:alphaModFix/>
          </a:blip>
          <a:srcRect b="2572" l="0" r="0" t="0"/>
          <a:stretch/>
        </p:blipFill>
        <p:spPr>
          <a:xfrm>
            <a:off x="4540900" y="1819250"/>
            <a:ext cx="3986852" cy="2646899"/>
          </a:xfrm>
          <a:prstGeom prst="rect">
            <a:avLst/>
          </a:prstGeom>
          <a:noFill/>
          <a:ln>
            <a:noFill/>
          </a:ln>
          <a:effectLst>
            <a:outerShdw blurRad="57150" rotWithShape="0" algn="bl" dir="5400000" dist="19050">
              <a:srgbClr val="000000">
                <a:alpha val="50000"/>
              </a:srgbClr>
            </a:outerShdw>
          </a:effectLst>
        </p:spPr>
      </p:pic>
      <p:sp>
        <p:nvSpPr>
          <p:cNvPr id="480" name="Google Shape;480;g2d240b2f6cc_1_44"/>
          <p:cNvSpPr txBox="1"/>
          <p:nvPr/>
        </p:nvSpPr>
        <p:spPr>
          <a:xfrm>
            <a:off x="0" y="1744300"/>
            <a:ext cx="3625800" cy="3361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Font typeface="Barlow Semi Condensed Light"/>
              <a:buChar char="●"/>
            </a:pPr>
            <a:r>
              <a:rPr lang="es" sz="1600">
                <a:solidFill>
                  <a:srgbClr val="434343"/>
                </a:solidFill>
                <a:latin typeface="Barlow Condensed"/>
                <a:ea typeface="Barlow Condensed"/>
                <a:cs typeface="Barlow Condensed"/>
                <a:sym typeface="Barlow Condensed"/>
              </a:rPr>
              <a:t>The speech therapist assigns colors to words according to their semantic roles</a:t>
            </a:r>
            <a:endParaRPr sz="1600">
              <a:solidFill>
                <a:srgbClr val="434343"/>
              </a:solidFill>
              <a:latin typeface="Barlow Condensed"/>
              <a:ea typeface="Barlow Condensed"/>
              <a:cs typeface="Barlow Condensed"/>
              <a:sym typeface="Barlow Condensed"/>
            </a:endParaRPr>
          </a:p>
          <a:p>
            <a:pPr indent="0" lvl="0" marL="457200" rtl="0" algn="l">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0" lvl="0" marL="457200" rtl="0" algn="l">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304800" lvl="0" marL="457200" rtl="0" algn="l">
              <a:spcBef>
                <a:spcPts val="0"/>
              </a:spcBef>
              <a:spcAft>
                <a:spcPts val="0"/>
              </a:spcAft>
              <a:buClr>
                <a:srgbClr val="434343"/>
              </a:buClr>
              <a:buSzPts val="1200"/>
              <a:buFont typeface="Barlow Semi Condensed Light"/>
              <a:buChar char="●"/>
            </a:pPr>
            <a:r>
              <a:rPr lang="es" sz="1600">
                <a:solidFill>
                  <a:srgbClr val="434343"/>
                </a:solidFill>
                <a:latin typeface="Barlow Condensed"/>
                <a:ea typeface="Barlow Condensed"/>
                <a:cs typeface="Barlow Condensed"/>
                <a:sym typeface="Barlow Condensed"/>
              </a:rPr>
              <a:t>Examining the colors of the words can simplify the process of sentence construction for the child</a:t>
            </a:r>
            <a:endParaRPr sz="1600">
              <a:solidFill>
                <a:srgbClr val="434343"/>
              </a:solidFill>
              <a:latin typeface="Barlow Condensed"/>
              <a:ea typeface="Barlow Condensed"/>
              <a:cs typeface="Barlow Condensed"/>
              <a:sym typeface="Barlow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484" name="Shape 484"/>
        <p:cNvGrpSpPr/>
        <p:nvPr/>
      </p:nvGrpSpPr>
      <p:grpSpPr>
        <a:xfrm>
          <a:off x="0" y="0"/>
          <a:ext cx="0" cy="0"/>
          <a:chOff x="0" y="0"/>
          <a:chExt cx="0" cy="0"/>
        </a:xfrm>
      </p:grpSpPr>
      <p:sp>
        <p:nvSpPr>
          <p:cNvPr id="485" name="Google Shape;485;p10"/>
          <p:cNvSpPr txBox="1"/>
          <p:nvPr>
            <p:ph type="ctrTitle"/>
          </p:nvPr>
        </p:nvSpPr>
        <p:spPr>
          <a:xfrm>
            <a:off x="532475" y="2283175"/>
            <a:ext cx="74679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s"/>
              <a:t>Technologies Used</a:t>
            </a:r>
            <a:endParaRPr sz="5000"/>
          </a:p>
        </p:txBody>
      </p:sp>
      <p:sp>
        <p:nvSpPr>
          <p:cNvPr id="486" name="Google Shape;486;p10"/>
          <p:cNvSpPr txBox="1"/>
          <p:nvPr>
            <p:ph idx="2" type="title"/>
          </p:nvPr>
        </p:nvSpPr>
        <p:spPr>
          <a:xfrm>
            <a:off x="532470" y="1528325"/>
            <a:ext cx="26670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s" sz="9600">
                <a:solidFill>
                  <a:srgbClr val="FF7C3E"/>
                </a:solidFill>
              </a:rPr>
              <a:t>0</a:t>
            </a:r>
            <a:r>
              <a:rPr lang="es" sz="9600"/>
              <a:t>3</a:t>
            </a:r>
            <a:endParaRPr sz="9600">
              <a:solidFill>
                <a:srgbClr val="FF7C3E"/>
              </a:solidFill>
            </a:endParaRPr>
          </a:p>
        </p:txBody>
      </p:sp>
      <p:grpSp>
        <p:nvGrpSpPr>
          <p:cNvPr id="487" name="Google Shape;487;p10"/>
          <p:cNvGrpSpPr/>
          <p:nvPr/>
        </p:nvGrpSpPr>
        <p:grpSpPr>
          <a:xfrm>
            <a:off x="6104600" y="1909325"/>
            <a:ext cx="2004714" cy="1851852"/>
            <a:chOff x="6104600" y="1833125"/>
            <a:chExt cx="2004714" cy="1851852"/>
          </a:xfrm>
        </p:grpSpPr>
        <p:grpSp>
          <p:nvGrpSpPr>
            <p:cNvPr id="488" name="Google Shape;488;p10"/>
            <p:cNvGrpSpPr/>
            <p:nvPr/>
          </p:nvGrpSpPr>
          <p:grpSpPr>
            <a:xfrm>
              <a:off x="6193475" y="1833125"/>
              <a:ext cx="1915840" cy="1490825"/>
              <a:chOff x="6193475" y="1833125"/>
              <a:chExt cx="1915840" cy="1490825"/>
            </a:xfrm>
          </p:grpSpPr>
          <p:pic>
            <p:nvPicPr>
              <p:cNvPr id="489" name="Google Shape;489;p10"/>
              <p:cNvPicPr preferRelativeResize="0"/>
              <p:nvPr/>
            </p:nvPicPr>
            <p:blipFill>
              <a:blip r:embed="rId3">
                <a:alphaModFix/>
              </a:blip>
              <a:stretch>
                <a:fillRect/>
              </a:stretch>
            </p:blipFill>
            <p:spPr>
              <a:xfrm>
                <a:off x="6624550" y="1993907"/>
                <a:ext cx="931550" cy="1330042"/>
              </a:xfrm>
              <a:prstGeom prst="rect">
                <a:avLst/>
              </a:prstGeom>
              <a:noFill/>
              <a:ln>
                <a:noFill/>
              </a:ln>
            </p:spPr>
          </p:pic>
          <p:pic>
            <p:nvPicPr>
              <p:cNvPr id="490" name="Google Shape;490;p10"/>
              <p:cNvPicPr preferRelativeResize="0"/>
              <p:nvPr/>
            </p:nvPicPr>
            <p:blipFill>
              <a:blip r:embed="rId4">
                <a:alphaModFix/>
              </a:blip>
              <a:stretch>
                <a:fillRect/>
              </a:stretch>
            </p:blipFill>
            <p:spPr>
              <a:xfrm flipH="1">
                <a:off x="7327500" y="2498575"/>
                <a:ext cx="781815" cy="667575"/>
              </a:xfrm>
              <a:prstGeom prst="rect">
                <a:avLst/>
              </a:prstGeom>
              <a:noFill/>
              <a:ln>
                <a:noFill/>
              </a:ln>
            </p:spPr>
          </p:pic>
          <p:pic>
            <p:nvPicPr>
              <p:cNvPr id="491" name="Google Shape;491;p10"/>
              <p:cNvPicPr preferRelativeResize="0"/>
              <p:nvPr/>
            </p:nvPicPr>
            <p:blipFill rotWithShape="1">
              <a:blip r:embed="rId4">
                <a:alphaModFix/>
              </a:blip>
              <a:srcRect b="0" l="0" r="0" t="0"/>
              <a:stretch/>
            </p:blipFill>
            <p:spPr>
              <a:xfrm>
                <a:off x="6193475" y="1833125"/>
                <a:ext cx="781825" cy="667575"/>
              </a:xfrm>
              <a:prstGeom prst="rect">
                <a:avLst/>
              </a:prstGeom>
              <a:noFill/>
              <a:ln>
                <a:noFill/>
              </a:ln>
            </p:spPr>
          </p:pic>
        </p:grpSp>
        <p:pic>
          <p:nvPicPr>
            <p:cNvPr id="492" name="Google Shape;492;p10"/>
            <p:cNvPicPr preferRelativeResize="0"/>
            <p:nvPr/>
          </p:nvPicPr>
          <p:blipFill rotWithShape="1">
            <a:blip r:embed="rId4">
              <a:alphaModFix/>
            </a:blip>
            <a:srcRect b="0" l="0" r="0" t="0"/>
            <a:stretch/>
          </p:blipFill>
          <p:spPr>
            <a:xfrm rot="-1492892">
              <a:off x="6191926" y="3013306"/>
              <a:ext cx="655523" cy="55974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496" name="Shape 496"/>
        <p:cNvGrpSpPr/>
        <p:nvPr/>
      </p:nvGrpSpPr>
      <p:grpSpPr>
        <a:xfrm>
          <a:off x="0" y="0"/>
          <a:ext cx="0" cy="0"/>
          <a:chOff x="0" y="0"/>
          <a:chExt cx="0" cy="0"/>
        </a:xfrm>
      </p:grpSpPr>
      <p:sp>
        <p:nvSpPr>
          <p:cNvPr id="497" name="Google Shape;497;p11"/>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1"/>
          <p:cNvSpPr txBox="1"/>
          <p:nvPr>
            <p:ph type="ctrTitle"/>
          </p:nvPr>
        </p:nvSpPr>
        <p:spPr>
          <a:xfrm>
            <a:off x="374450" y="397650"/>
            <a:ext cx="8404800" cy="59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Technologies Used</a:t>
            </a:r>
            <a:endParaRPr/>
          </a:p>
        </p:txBody>
      </p:sp>
      <p:sp>
        <p:nvSpPr>
          <p:cNvPr id="499" name="Google Shape;499;p11"/>
          <p:cNvSpPr/>
          <p:nvPr/>
        </p:nvSpPr>
        <p:spPr>
          <a:xfrm>
            <a:off x="374450" y="12922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1"/>
          <p:cNvSpPr txBox="1"/>
          <p:nvPr/>
        </p:nvSpPr>
        <p:spPr>
          <a:xfrm>
            <a:off x="374450" y="1292225"/>
            <a:ext cx="6566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pic>
        <p:nvPicPr>
          <p:cNvPr descr="Node.js - Wikipedia" id="501" name="Google Shape;501;p11"/>
          <p:cNvPicPr preferRelativeResize="0"/>
          <p:nvPr/>
        </p:nvPicPr>
        <p:blipFill rotWithShape="1">
          <a:blip r:embed="rId3">
            <a:alphaModFix/>
          </a:blip>
          <a:srcRect b="0" l="0" r="0" t="0"/>
          <a:stretch/>
        </p:blipFill>
        <p:spPr>
          <a:xfrm>
            <a:off x="1800564" y="2430196"/>
            <a:ext cx="1152111" cy="704708"/>
          </a:xfrm>
          <a:prstGeom prst="rect">
            <a:avLst/>
          </a:prstGeom>
          <a:noFill/>
          <a:ln>
            <a:noFill/>
          </a:ln>
        </p:spPr>
      </p:pic>
      <p:pic>
        <p:nvPicPr>
          <p:cNvPr descr="A yellow and black logo&#10;&#10;Description automatically generated" id="502" name="Google Shape;502;p11"/>
          <p:cNvPicPr preferRelativeResize="0"/>
          <p:nvPr/>
        </p:nvPicPr>
        <p:blipFill rotWithShape="1">
          <a:blip r:embed="rId4">
            <a:alphaModFix/>
          </a:blip>
          <a:srcRect b="0" l="0" r="0" t="0"/>
          <a:stretch/>
        </p:blipFill>
        <p:spPr>
          <a:xfrm>
            <a:off x="4061949" y="1016614"/>
            <a:ext cx="1228311" cy="1228311"/>
          </a:xfrm>
          <a:prstGeom prst="rect">
            <a:avLst/>
          </a:prstGeom>
          <a:noFill/>
          <a:ln>
            <a:noFill/>
          </a:ln>
        </p:spPr>
      </p:pic>
      <p:pic>
        <p:nvPicPr>
          <p:cNvPr descr="Top 6 Reasons To Use Express.js For Enterprise App Development" id="503" name="Google Shape;503;p11"/>
          <p:cNvPicPr preferRelativeResize="0"/>
          <p:nvPr/>
        </p:nvPicPr>
        <p:blipFill rotWithShape="1">
          <a:blip r:embed="rId5">
            <a:alphaModFix/>
          </a:blip>
          <a:srcRect b="0" l="0" r="0" t="0"/>
          <a:stretch/>
        </p:blipFill>
        <p:spPr>
          <a:xfrm>
            <a:off x="4144800" y="2384589"/>
            <a:ext cx="1062600" cy="795900"/>
          </a:xfrm>
          <a:prstGeom prst="roundRect">
            <a:avLst>
              <a:gd fmla="val 8594" name="adj"/>
            </a:avLst>
          </a:prstGeom>
          <a:solidFill>
            <a:srgbClr val="ECECEC"/>
          </a:solidFill>
          <a:ln>
            <a:noFill/>
          </a:ln>
        </p:spPr>
      </p:pic>
      <p:pic>
        <p:nvPicPr>
          <p:cNvPr id="504" name="Google Shape;504;p11"/>
          <p:cNvPicPr preferRelativeResize="0"/>
          <p:nvPr/>
        </p:nvPicPr>
        <p:blipFill>
          <a:blip r:embed="rId6">
            <a:alphaModFix/>
          </a:blip>
          <a:stretch>
            <a:fillRect/>
          </a:stretch>
        </p:blipFill>
        <p:spPr>
          <a:xfrm>
            <a:off x="1824838" y="3595775"/>
            <a:ext cx="1103575" cy="1103575"/>
          </a:xfrm>
          <a:prstGeom prst="rect">
            <a:avLst/>
          </a:prstGeom>
          <a:noFill/>
          <a:ln>
            <a:noFill/>
          </a:ln>
        </p:spPr>
      </p:pic>
      <p:pic>
        <p:nvPicPr>
          <p:cNvPr id="505" name="Google Shape;505;p11"/>
          <p:cNvPicPr preferRelativeResize="0"/>
          <p:nvPr/>
        </p:nvPicPr>
        <p:blipFill>
          <a:blip r:embed="rId7">
            <a:alphaModFix/>
          </a:blip>
          <a:stretch>
            <a:fillRect/>
          </a:stretch>
        </p:blipFill>
        <p:spPr>
          <a:xfrm>
            <a:off x="1688413" y="1078987"/>
            <a:ext cx="1376415" cy="1103576"/>
          </a:xfrm>
          <a:prstGeom prst="rect">
            <a:avLst/>
          </a:prstGeom>
          <a:noFill/>
          <a:ln>
            <a:noFill/>
          </a:ln>
        </p:spPr>
      </p:pic>
      <p:pic>
        <p:nvPicPr>
          <p:cNvPr id="506" name="Google Shape;506;p11"/>
          <p:cNvPicPr preferRelativeResize="0"/>
          <p:nvPr/>
        </p:nvPicPr>
        <p:blipFill>
          <a:blip r:embed="rId8">
            <a:alphaModFix/>
          </a:blip>
          <a:stretch>
            <a:fillRect/>
          </a:stretch>
        </p:blipFill>
        <p:spPr>
          <a:xfrm>
            <a:off x="6122175" y="2554125"/>
            <a:ext cx="1152102" cy="219397"/>
          </a:xfrm>
          <a:prstGeom prst="rect">
            <a:avLst/>
          </a:prstGeom>
          <a:noFill/>
          <a:ln>
            <a:noFill/>
          </a:ln>
        </p:spPr>
      </p:pic>
      <p:sp>
        <p:nvSpPr>
          <p:cNvPr id="507" name="Google Shape;507;p11"/>
          <p:cNvSpPr txBox="1"/>
          <p:nvPr>
            <p:ph idx="6" type="subTitle"/>
          </p:nvPr>
        </p:nvSpPr>
        <p:spPr>
          <a:xfrm flipH="1">
            <a:off x="0" y="-459150"/>
            <a:ext cx="2109600" cy="4696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lang="es"/>
              <a:t>Frontend:</a:t>
            </a:r>
            <a:endParaRPr/>
          </a:p>
          <a:p>
            <a:pPr indent="0" lvl="0" marL="0" rtl="0" algn="ctr">
              <a:spcBef>
                <a:spcPts val="0"/>
              </a:spcBef>
              <a:spcAft>
                <a:spcPts val="0"/>
              </a:spcAft>
              <a:buClr>
                <a:schemeClr val="dk1"/>
              </a:buClr>
              <a:buSzPts val="2400"/>
              <a:buFont typeface="Arial"/>
              <a:buNone/>
            </a:pPr>
            <a:r>
              <a:t/>
            </a:r>
            <a:endParaRPr/>
          </a:p>
          <a:p>
            <a:pPr indent="0" lvl="0" marL="0" rtl="0" algn="l">
              <a:spcBef>
                <a:spcPts val="0"/>
              </a:spcBef>
              <a:spcAft>
                <a:spcPts val="0"/>
              </a:spcAft>
              <a:buSzPts val="2400"/>
              <a:buNone/>
            </a:pPr>
            <a:r>
              <a:t/>
            </a:r>
            <a:endParaRPr/>
          </a:p>
          <a:p>
            <a:pPr indent="0" lvl="0" marL="0" rtl="0" algn="l">
              <a:spcBef>
                <a:spcPts val="0"/>
              </a:spcBef>
              <a:spcAft>
                <a:spcPts val="0"/>
              </a:spcAft>
              <a:buSzPts val="2400"/>
              <a:buNone/>
            </a:pPr>
            <a:r>
              <a:t/>
            </a:r>
            <a:endParaRPr/>
          </a:p>
          <a:p>
            <a:pPr indent="0" lvl="0" marL="0" rtl="0" algn="l">
              <a:spcBef>
                <a:spcPts val="0"/>
              </a:spcBef>
              <a:spcAft>
                <a:spcPts val="0"/>
              </a:spcAft>
              <a:buSzPts val="2400"/>
              <a:buNone/>
            </a:pPr>
            <a:r>
              <a:t/>
            </a:r>
            <a:endParaRPr/>
          </a:p>
          <a:p>
            <a:pPr indent="0" lvl="0" marL="0" rtl="0" algn="ctr">
              <a:spcBef>
                <a:spcPts val="0"/>
              </a:spcBef>
              <a:spcAft>
                <a:spcPts val="0"/>
              </a:spcAft>
              <a:buSzPts val="2400"/>
              <a:buNone/>
            </a:pPr>
            <a:r>
              <a:t/>
            </a:r>
            <a:endParaRPr/>
          </a:p>
          <a:p>
            <a:pPr indent="0" lvl="0" marL="0" rtl="0" algn="ctr">
              <a:spcBef>
                <a:spcPts val="0"/>
              </a:spcBef>
              <a:spcAft>
                <a:spcPts val="0"/>
              </a:spcAft>
              <a:buSzPts val="2400"/>
              <a:buNone/>
            </a:pPr>
            <a:r>
              <a:rPr lang="es"/>
              <a:t>Backend:</a:t>
            </a:r>
            <a:endParaRPr/>
          </a:p>
          <a:p>
            <a:pPr indent="0" lvl="0" marL="0" rtl="0" algn="ctr">
              <a:spcBef>
                <a:spcPts val="0"/>
              </a:spcBef>
              <a:spcAft>
                <a:spcPts val="0"/>
              </a:spcAft>
              <a:buSzPts val="2400"/>
              <a:buNone/>
            </a:pPr>
            <a:r>
              <a:t/>
            </a:r>
            <a:endParaRPr/>
          </a:p>
          <a:p>
            <a:pPr indent="0" lvl="0" marL="0" rtl="0" algn="ctr">
              <a:spcBef>
                <a:spcPts val="0"/>
              </a:spcBef>
              <a:spcAft>
                <a:spcPts val="0"/>
              </a:spcAft>
              <a:buSzPts val="2400"/>
              <a:buNone/>
            </a:pPr>
            <a:r>
              <a:t/>
            </a:r>
            <a:endParaRPr/>
          </a:p>
          <a:p>
            <a:pPr indent="0" lvl="0" marL="0" rtl="0" algn="ctr">
              <a:spcBef>
                <a:spcPts val="0"/>
              </a:spcBef>
              <a:spcAft>
                <a:spcPts val="0"/>
              </a:spcAft>
              <a:buSzPts val="2400"/>
              <a:buNone/>
            </a:pPr>
            <a:r>
              <a:t/>
            </a:r>
            <a:endParaRPr/>
          </a:p>
          <a:p>
            <a:pPr indent="0" lvl="0" marL="0" rtl="0" algn="ctr">
              <a:spcBef>
                <a:spcPts val="0"/>
              </a:spcBef>
              <a:spcAft>
                <a:spcPts val="0"/>
              </a:spcAft>
              <a:buSzPts val="2400"/>
              <a:buNone/>
            </a:pPr>
            <a:r>
              <a:t/>
            </a:r>
            <a:endParaRPr/>
          </a:p>
          <a:p>
            <a:pPr indent="0" lvl="0" marL="0" rtl="0" algn="ctr">
              <a:spcBef>
                <a:spcPts val="0"/>
              </a:spcBef>
              <a:spcAft>
                <a:spcPts val="0"/>
              </a:spcAft>
              <a:buSzPts val="2400"/>
              <a:buNone/>
            </a:pPr>
            <a:r>
              <a:t/>
            </a:r>
            <a:endParaRPr/>
          </a:p>
          <a:p>
            <a:pPr indent="0" lvl="0" marL="0" rtl="0" algn="ctr">
              <a:spcBef>
                <a:spcPts val="0"/>
              </a:spcBef>
              <a:spcAft>
                <a:spcPts val="0"/>
              </a:spcAft>
              <a:buClr>
                <a:schemeClr val="dk1"/>
              </a:buClr>
              <a:buSzPts val="2400"/>
              <a:buFont typeface="Arial"/>
              <a:buNone/>
            </a:pPr>
            <a:r>
              <a:rPr lang="es"/>
              <a:t>Data Base: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12"/>
          <p:cNvSpPr txBox="1"/>
          <p:nvPr>
            <p:ph type="ctrTitle"/>
          </p:nvPr>
        </p:nvSpPr>
        <p:spPr>
          <a:xfrm>
            <a:off x="532475" y="2283175"/>
            <a:ext cx="74679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s"/>
              <a:t>Achievements</a:t>
            </a:r>
            <a:endParaRPr sz="5000"/>
          </a:p>
        </p:txBody>
      </p:sp>
      <p:sp>
        <p:nvSpPr>
          <p:cNvPr id="513" name="Google Shape;513;p12"/>
          <p:cNvSpPr txBox="1"/>
          <p:nvPr>
            <p:ph idx="2" type="title"/>
          </p:nvPr>
        </p:nvSpPr>
        <p:spPr>
          <a:xfrm>
            <a:off x="532470" y="1528325"/>
            <a:ext cx="26670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s" sz="9600">
                <a:solidFill>
                  <a:srgbClr val="FF7C3E"/>
                </a:solidFill>
              </a:rPr>
              <a:t>04</a:t>
            </a:r>
            <a:endParaRPr sz="9600">
              <a:solidFill>
                <a:srgbClr val="FF7C3E"/>
              </a:solidFill>
            </a:endParaRPr>
          </a:p>
        </p:txBody>
      </p:sp>
      <p:grpSp>
        <p:nvGrpSpPr>
          <p:cNvPr id="514" name="Google Shape;514;p12"/>
          <p:cNvGrpSpPr/>
          <p:nvPr/>
        </p:nvGrpSpPr>
        <p:grpSpPr>
          <a:xfrm>
            <a:off x="7353836" y="2329581"/>
            <a:ext cx="1435802" cy="1478599"/>
            <a:chOff x="1190625" y="238125"/>
            <a:chExt cx="5219200" cy="5219200"/>
          </a:xfrm>
        </p:grpSpPr>
        <p:sp>
          <p:nvSpPr>
            <p:cNvPr id="515" name="Google Shape;515;p12"/>
            <p:cNvSpPr/>
            <p:nvPr/>
          </p:nvSpPr>
          <p:spPr>
            <a:xfrm>
              <a:off x="1190625" y="238125"/>
              <a:ext cx="5219200" cy="5219200"/>
            </a:xfrm>
            <a:custGeom>
              <a:rect b="b" l="l" r="r" t="t"/>
              <a:pathLst>
                <a:path extrusionOk="0" h="208768" w="208768">
                  <a:moveTo>
                    <a:pt x="35882" y="36306"/>
                  </a:moveTo>
                  <a:lnTo>
                    <a:pt x="35882" y="72383"/>
                  </a:lnTo>
                  <a:cubicBezTo>
                    <a:pt x="35882" y="81223"/>
                    <a:pt x="37578" y="89672"/>
                    <a:pt x="40644" y="97468"/>
                  </a:cubicBezTo>
                  <a:lnTo>
                    <a:pt x="39764" y="97468"/>
                  </a:lnTo>
                  <a:cubicBezTo>
                    <a:pt x="27955" y="97468"/>
                    <a:pt x="18365" y="87845"/>
                    <a:pt x="18365" y="76037"/>
                  </a:cubicBezTo>
                  <a:lnTo>
                    <a:pt x="18365" y="36306"/>
                  </a:lnTo>
                  <a:close/>
                  <a:moveTo>
                    <a:pt x="119487" y="138961"/>
                  </a:moveTo>
                  <a:lnTo>
                    <a:pt x="119487" y="165546"/>
                  </a:lnTo>
                  <a:lnTo>
                    <a:pt x="88889" y="165546"/>
                  </a:lnTo>
                  <a:lnTo>
                    <a:pt x="88889" y="138961"/>
                  </a:lnTo>
                  <a:cubicBezTo>
                    <a:pt x="93815" y="140070"/>
                    <a:pt x="98936" y="140689"/>
                    <a:pt x="104188" y="140689"/>
                  </a:cubicBezTo>
                  <a:cubicBezTo>
                    <a:pt x="109407" y="140689"/>
                    <a:pt x="114528" y="140102"/>
                    <a:pt x="119487" y="138961"/>
                  </a:cubicBezTo>
                  <a:close/>
                  <a:moveTo>
                    <a:pt x="35882" y="0"/>
                  </a:moveTo>
                  <a:lnTo>
                    <a:pt x="35882" y="17941"/>
                  </a:lnTo>
                  <a:lnTo>
                    <a:pt x="0" y="17941"/>
                  </a:lnTo>
                  <a:lnTo>
                    <a:pt x="0" y="30663"/>
                  </a:lnTo>
                  <a:lnTo>
                    <a:pt x="6133" y="30663"/>
                  </a:lnTo>
                  <a:lnTo>
                    <a:pt x="6133" y="24073"/>
                  </a:lnTo>
                  <a:lnTo>
                    <a:pt x="35882" y="24073"/>
                  </a:lnTo>
                  <a:lnTo>
                    <a:pt x="35882" y="30173"/>
                  </a:lnTo>
                  <a:lnTo>
                    <a:pt x="12232" y="30173"/>
                  </a:lnTo>
                  <a:lnTo>
                    <a:pt x="12232" y="76037"/>
                  </a:lnTo>
                  <a:cubicBezTo>
                    <a:pt x="12232" y="91238"/>
                    <a:pt x="24595" y="103568"/>
                    <a:pt x="39764" y="103568"/>
                  </a:cubicBezTo>
                  <a:lnTo>
                    <a:pt x="43417" y="103568"/>
                  </a:lnTo>
                  <a:cubicBezTo>
                    <a:pt x="44526" y="105688"/>
                    <a:pt x="45700" y="107711"/>
                    <a:pt x="47005" y="109701"/>
                  </a:cubicBezTo>
                  <a:lnTo>
                    <a:pt x="39764" y="109701"/>
                  </a:lnTo>
                  <a:cubicBezTo>
                    <a:pt x="21203" y="109701"/>
                    <a:pt x="6133" y="94598"/>
                    <a:pt x="6133" y="76037"/>
                  </a:cubicBezTo>
                  <a:lnTo>
                    <a:pt x="6133" y="36795"/>
                  </a:lnTo>
                  <a:lnTo>
                    <a:pt x="0" y="36795"/>
                  </a:lnTo>
                  <a:lnTo>
                    <a:pt x="0" y="76037"/>
                  </a:lnTo>
                  <a:cubicBezTo>
                    <a:pt x="0" y="97957"/>
                    <a:pt x="17843" y="115801"/>
                    <a:pt x="39764" y="115801"/>
                  </a:cubicBezTo>
                  <a:lnTo>
                    <a:pt x="51507" y="115801"/>
                  </a:lnTo>
                  <a:cubicBezTo>
                    <a:pt x="59629" y="125619"/>
                    <a:pt x="70426" y="133154"/>
                    <a:pt x="82789" y="137232"/>
                  </a:cubicBezTo>
                  <a:lnTo>
                    <a:pt x="82789" y="165546"/>
                  </a:lnTo>
                  <a:lnTo>
                    <a:pt x="60086" y="165546"/>
                  </a:lnTo>
                  <a:lnTo>
                    <a:pt x="46092" y="179572"/>
                  </a:lnTo>
                  <a:lnTo>
                    <a:pt x="46092" y="202667"/>
                  </a:lnTo>
                  <a:lnTo>
                    <a:pt x="32359" y="202667"/>
                  </a:lnTo>
                  <a:lnTo>
                    <a:pt x="32359" y="208767"/>
                  </a:lnTo>
                  <a:lnTo>
                    <a:pt x="176017" y="208767"/>
                  </a:lnTo>
                  <a:lnTo>
                    <a:pt x="176017" y="202667"/>
                  </a:lnTo>
                  <a:lnTo>
                    <a:pt x="162284" y="202667"/>
                  </a:lnTo>
                  <a:lnTo>
                    <a:pt x="162284" y="179572"/>
                  </a:lnTo>
                  <a:lnTo>
                    <a:pt x="148257" y="165546"/>
                  </a:lnTo>
                  <a:lnTo>
                    <a:pt x="139058" y="165546"/>
                  </a:lnTo>
                  <a:lnTo>
                    <a:pt x="139058" y="171678"/>
                  </a:lnTo>
                  <a:lnTo>
                    <a:pt x="145713" y="171678"/>
                  </a:lnTo>
                  <a:lnTo>
                    <a:pt x="156184" y="182117"/>
                  </a:lnTo>
                  <a:lnTo>
                    <a:pt x="156184" y="202667"/>
                  </a:lnTo>
                  <a:lnTo>
                    <a:pt x="52192" y="202667"/>
                  </a:lnTo>
                  <a:lnTo>
                    <a:pt x="52192" y="182117"/>
                  </a:lnTo>
                  <a:lnTo>
                    <a:pt x="62630" y="171678"/>
                  </a:lnTo>
                  <a:lnTo>
                    <a:pt x="132959" y="171678"/>
                  </a:lnTo>
                  <a:lnTo>
                    <a:pt x="132959" y="165546"/>
                  </a:lnTo>
                  <a:lnTo>
                    <a:pt x="125586" y="165546"/>
                  </a:lnTo>
                  <a:lnTo>
                    <a:pt x="125586" y="137264"/>
                  </a:lnTo>
                  <a:cubicBezTo>
                    <a:pt x="133154" y="134785"/>
                    <a:pt x="140233" y="130969"/>
                    <a:pt x="146659" y="125880"/>
                  </a:cubicBezTo>
                  <a:cubicBezTo>
                    <a:pt x="150410" y="122879"/>
                    <a:pt x="153835" y="119487"/>
                    <a:pt x="156869" y="115801"/>
                  </a:cubicBezTo>
                  <a:lnTo>
                    <a:pt x="169004" y="115801"/>
                  </a:lnTo>
                  <a:cubicBezTo>
                    <a:pt x="181105" y="115801"/>
                    <a:pt x="192392" y="110386"/>
                    <a:pt x="199992" y="100958"/>
                  </a:cubicBezTo>
                  <a:lnTo>
                    <a:pt x="195230" y="97142"/>
                  </a:lnTo>
                  <a:cubicBezTo>
                    <a:pt x="188804" y="105101"/>
                    <a:pt x="179246" y="109701"/>
                    <a:pt x="169004" y="109701"/>
                  </a:cubicBezTo>
                  <a:lnTo>
                    <a:pt x="161370" y="109701"/>
                  </a:lnTo>
                  <a:cubicBezTo>
                    <a:pt x="162675" y="107711"/>
                    <a:pt x="163850" y="105656"/>
                    <a:pt x="164926" y="103568"/>
                  </a:cubicBezTo>
                  <a:lnTo>
                    <a:pt x="169004" y="103568"/>
                  </a:lnTo>
                  <a:cubicBezTo>
                    <a:pt x="184204" y="103568"/>
                    <a:pt x="196535" y="91238"/>
                    <a:pt x="196535" y="76037"/>
                  </a:cubicBezTo>
                  <a:lnTo>
                    <a:pt x="196535" y="30173"/>
                  </a:lnTo>
                  <a:lnTo>
                    <a:pt x="172494" y="30173"/>
                  </a:lnTo>
                  <a:lnTo>
                    <a:pt x="172494" y="24073"/>
                  </a:lnTo>
                  <a:lnTo>
                    <a:pt x="202667" y="24073"/>
                  </a:lnTo>
                  <a:lnTo>
                    <a:pt x="202667" y="76037"/>
                  </a:lnTo>
                  <a:cubicBezTo>
                    <a:pt x="202667" y="81811"/>
                    <a:pt x="201167" y="87486"/>
                    <a:pt x="198361" y="92510"/>
                  </a:cubicBezTo>
                  <a:lnTo>
                    <a:pt x="203711" y="95478"/>
                  </a:lnTo>
                  <a:cubicBezTo>
                    <a:pt x="207006" y="89574"/>
                    <a:pt x="208767" y="82854"/>
                    <a:pt x="208767" y="76037"/>
                  </a:cubicBezTo>
                  <a:lnTo>
                    <a:pt x="208767" y="17941"/>
                  </a:lnTo>
                  <a:lnTo>
                    <a:pt x="172494" y="17941"/>
                  </a:lnTo>
                  <a:lnTo>
                    <a:pt x="172494" y="0"/>
                  </a:lnTo>
                  <a:lnTo>
                    <a:pt x="60771" y="0"/>
                  </a:lnTo>
                  <a:lnTo>
                    <a:pt x="60771" y="6133"/>
                  </a:lnTo>
                  <a:lnTo>
                    <a:pt x="166361" y="6133"/>
                  </a:lnTo>
                  <a:lnTo>
                    <a:pt x="166361" y="17941"/>
                  </a:lnTo>
                  <a:lnTo>
                    <a:pt x="138830" y="17941"/>
                  </a:lnTo>
                  <a:lnTo>
                    <a:pt x="138830" y="24073"/>
                  </a:lnTo>
                  <a:lnTo>
                    <a:pt x="166361" y="24073"/>
                  </a:lnTo>
                  <a:lnTo>
                    <a:pt x="166361" y="72383"/>
                  </a:lnTo>
                  <a:cubicBezTo>
                    <a:pt x="166361" y="75417"/>
                    <a:pt x="166133" y="78516"/>
                    <a:pt x="165709" y="81517"/>
                  </a:cubicBezTo>
                  <a:lnTo>
                    <a:pt x="171744" y="82398"/>
                  </a:lnTo>
                  <a:cubicBezTo>
                    <a:pt x="172233" y="79103"/>
                    <a:pt x="172494" y="75743"/>
                    <a:pt x="172494" y="72383"/>
                  </a:cubicBezTo>
                  <a:lnTo>
                    <a:pt x="172494" y="36306"/>
                  </a:lnTo>
                  <a:lnTo>
                    <a:pt x="190435" y="36306"/>
                  </a:lnTo>
                  <a:lnTo>
                    <a:pt x="190435" y="76037"/>
                  </a:lnTo>
                  <a:cubicBezTo>
                    <a:pt x="190435" y="87845"/>
                    <a:pt x="180812" y="97468"/>
                    <a:pt x="169004" y="97468"/>
                  </a:cubicBezTo>
                  <a:lnTo>
                    <a:pt x="167699" y="97468"/>
                  </a:lnTo>
                  <a:cubicBezTo>
                    <a:pt x="168840" y="94598"/>
                    <a:pt x="169786" y="91662"/>
                    <a:pt x="170537" y="88661"/>
                  </a:cubicBezTo>
                  <a:lnTo>
                    <a:pt x="164567" y="87226"/>
                  </a:lnTo>
                  <a:cubicBezTo>
                    <a:pt x="157750" y="115083"/>
                    <a:pt x="132926" y="134557"/>
                    <a:pt x="104188" y="134557"/>
                  </a:cubicBezTo>
                  <a:cubicBezTo>
                    <a:pt x="69904" y="134557"/>
                    <a:pt x="42014" y="106667"/>
                    <a:pt x="42014" y="72383"/>
                  </a:cubicBezTo>
                  <a:lnTo>
                    <a:pt x="42014" y="24073"/>
                  </a:lnTo>
                  <a:lnTo>
                    <a:pt x="132730" y="24073"/>
                  </a:lnTo>
                  <a:lnTo>
                    <a:pt x="132730" y="17941"/>
                  </a:lnTo>
                  <a:lnTo>
                    <a:pt x="42014" y="17941"/>
                  </a:lnTo>
                  <a:lnTo>
                    <a:pt x="42014" y="6133"/>
                  </a:lnTo>
                  <a:lnTo>
                    <a:pt x="54671" y="6133"/>
                  </a:lnTo>
                  <a:lnTo>
                    <a:pt x="54671" y="0"/>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2775950" y="1533125"/>
              <a:ext cx="2038750" cy="815525"/>
            </a:xfrm>
            <a:custGeom>
              <a:rect b="b" l="l" r="r" t="t"/>
              <a:pathLst>
                <a:path extrusionOk="0" h="32621" w="81550">
                  <a:moveTo>
                    <a:pt x="58096" y="6100"/>
                  </a:moveTo>
                  <a:lnTo>
                    <a:pt x="58096" y="26488"/>
                  </a:lnTo>
                  <a:lnTo>
                    <a:pt x="27531" y="26488"/>
                  </a:lnTo>
                  <a:lnTo>
                    <a:pt x="27531" y="6100"/>
                  </a:lnTo>
                  <a:close/>
                  <a:moveTo>
                    <a:pt x="0" y="0"/>
                  </a:moveTo>
                  <a:lnTo>
                    <a:pt x="0" y="6100"/>
                  </a:lnTo>
                  <a:lnTo>
                    <a:pt x="5904" y="6100"/>
                  </a:lnTo>
                  <a:lnTo>
                    <a:pt x="5904" y="16897"/>
                  </a:lnTo>
                  <a:lnTo>
                    <a:pt x="12037" y="16897"/>
                  </a:lnTo>
                  <a:lnTo>
                    <a:pt x="12037" y="6100"/>
                  </a:lnTo>
                  <a:lnTo>
                    <a:pt x="21399" y="6100"/>
                  </a:lnTo>
                  <a:lnTo>
                    <a:pt x="21399" y="32620"/>
                  </a:lnTo>
                  <a:lnTo>
                    <a:pt x="64229" y="32620"/>
                  </a:lnTo>
                  <a:lnTo>
                    <a:pt x="64229" y="6100"/>
                  </a:lnTo>
                  <a:lnTo>
                    <a:pt x="81550" y="6100"/>
                  </a:lnTo>
                  <a:lnTo>
                    <a:pt x="81550" y="0"/>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2923550" y="2108850"/>
              <a:ext cx="153325" cy="142750"/>
            </a:xfrm>
            <a:custGeom>
              <a:rect b="b" l="l" r="r" t="t"/>
              <a:pathLst>
                <a:path extrusionOk="0" h="5710" w="6133">
                  <a:moveTo>
                    <a:pt x="0" y="1"/>
                  </a:moveTo>
                  <a:lnTo>
                    <a:pt x="0" y="5709"/>
                  </a:lnTo>
                  <a:lnTo>
                    <a:pt x="6133" y="5709"/>
                  </a:lnTo>
                  <a:lnTo>
                    <a:pt x="6133" y="1"/>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3260350" y="4835875"/>
              <a:ext cx="152525" cy="152525"/>
            </a:xfrm>
            <a:custGeom>
              <a:rect b="b" l="l" r="r" t="t"/>
              <a:pathLst>
                <a:path extrusionOk="0" h="6101" w="6101">
                  <a:moveTo>
                    <a:pt x="0" y="1"/>
                  </a:moveTo>
                  <a:lnTo>
                    <a:pt x="0" y="6101"/>
                  </a:lnTo>
                  <a:lnTo>
                    <a:pt x="6100" y="6101"/>
                  </a:lnTo>
                  <a:lnTo>
                    <a:pt x="6100" y="1"/>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3566150" y="4835875"/>
              <a:ext cx="152525" cy="152525"/>
            </a:xfrm>
            <a:custGeom>
              <a:rect b="b" l="l" r="r" t="t"/>
              <a:pathLst>
                <a:path extrusionOk="0" h="6101" w="6101">
                  <a:moveTo>
                    <a:pt x="1" y="1"/>
                  </a:moveTo>
                  <a:lnTo>
                    <a:pt x="1" y="6101"/>
                  </a:lnTo>
                  <a:lnTo>
                    <a:pt x="6101" y="6101"/>
                  </a:lnTo>
                  <a:lnTo>
                    <a:pt x="6101" y="1"/>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4177775" y="4835875"/>
              <a:ext cx="152525" cy="152525"/>
            </a:xfrm>
            <a:custGeom>
              <a:rect b="b" l="l" r="r" t="t"/>
              <a:pathLst>
                <a:path extrusionOk="0" h="6101" w="6101">
                  <a:moveTo>
                    <a:pt x="1" y="1"/>
                  </a:moveTo>
                  <a:lnTo>
                    <a:pt x="1" y="6101"/>
                  </a:lnTo>
                  <a:lnTo>
                    <a:pt x="6100" y="6101"/>
                  </a:lnTo>
                  <a:lnTo>
                    <a:pt x="6100" y="1"/>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3871975" y="4835875"/>
              <a:ext cx="152525" cy="152525"/>
            </a:xfrm>
            <a:custGeom>
              <a:rect b="b" l="l" r="r" t="t"/>
              <a:pathLst>
                <a:path extrusionOk="0" h="6101" w="6101">
                  <a:moveTo>
                    <a:pt x="0" y="1"/>
                  </a:moveTo>
                  <a:lnTo>
                    <a:pt x="0" y="6101"/>
                  </a:lnTo>
                  <a:lnTo>
                    <a:pt x="6100" y="6101"/>
                  </a:lnTo>
                  <a:lnTo>
                    <a:pt x="6100" y="1"/>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4091325" y="3218750"/>
              <a:ext cx="190850" cy="190850"/>
            </a:xfrm>
            <a:custGeom>
              <a:rect b="b" l="l" r="r" t="t"/>
              <a:pathLst>
                <a:path extrusionOk="0" h="7634" w="7634">
                  <a:moveTo>
                    <a:pt x="5514" y="1"/>
                  </a:moveTo>
                  <a:cubicBezTo>
                    <a:pt x="3720" y="653"/>
                    <a:pt x="1860" y="1240"/>
                    <a:pt x="1" y="1697"/>
                  </a:cubicBezTo>
                  <a:lnTo>
                    <a:pt x="1436" y="7634"/>
                  </a:lnTo>
                  <a:cubicBezTo>
                    <a:pt x="3524" y="7112"/>
                    <a:pt x="5611" y="6459"/>
                    <a:pt x="7634" y="5742"/>
                  </a:cubicBezTo>
                  <a:lnTo>
                    <a:pt x="5514" y="1"/>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2"/>
            <p:cNvSpPr/>
            <p:nvPr/>
          </p:nvSpPr>
          <p:spPr>
            <a:xfrm>
              <a:off x="4360450" y="2844450"/>
              <a:ext cx="512975" cy="452625"/>
            </a:xfrm>
            <a:custGeom>
              <a:rect b="b" l="l" r="r" t="t"/>
              <a:pathLst>
                <a:path extrusionOk="0" h="18105" w="20519">
                  <a:moveTo>
                    <a:pt x="15788" y="0"/>
                  </a:moveTo>
                  <a:cubicBezTo>
                    <a:pt x="11417" y="5285"/>
                    <a:pt x="6100" y="9558"/>
                    <a:pt x="0" y="12657"/>
                  </a:cubicBezTo>
                  <a:lnTo>
                    <a:pt x="2773" y="18104"/>
                  </a:lnTo>
                  <a:cubicBezTo>
                    <a:pt x="9623" y="14614"/>
                    <a:pt x="15593" y="9851"/>
                    <a:pt x="20518" y="3914"/>
                  </a:cubicBezTo>
                  <a:lnTo>
                    <a:pt x="15788" y="0"/>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2"/>
            <p:cNvSpPr/>
            <p:nvPr/>
          </p:nvSpPr>
          <p:spPr>
            <a:xfrm>
              <a:off x="3805900" y="3286450"/>
              <a:ext cx="162325" cy="162300"/>
            </a:xfrm>
            <a:custGeom>
              <a:rect b="b" l="l" r="r" t="t"/>
              <a:pathLst>
                <a:path extrusionOk="0" h="6492" w="6493">
                  <a:moveTo>
                    <a:pt x="5742" y="0"/>
                  </a:moveTo>
                  <a:cubicBezTo>
                    <a:pt x="3850" y="261"/>
                    <a:pt x="1925" y="359"/>
                    <a:pt x="1" y="391"/>
                  </a:cubicBezTo>
                  <a:lnTo>
                    <a:pt x="66" y="6491"/>
                  </a:lnTo>
                  <a:cubicBezTo>
                    <a:pt x="2219" y="6491"/>
                    <a:pt x="4372" y="6361"/>
                    <a:pt x="6492" y="6067"/>
                  </a:cubicBezTo>
                  <a:lnTo>
                    <a:pt x="5742" y="0"/>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2"/>
            <p:cNvSpPr/>
            <p:nvPr/>
          </p:nvSpPr>
          <p:spPr>
            <a:xfrm>
              <a:off x="5043825" y="1599175"/>
              <a:ext cx="153350" cy="152525"/>
            </a:xfrm>
            <a:custGeom>
              <a:rect b="b" l="l" r="r" t="t"/>
              <a:pathLst>
                <a:path extrusionOk="0" h="6101" w="6134">
                  <a:moveTo>
                    <a:pt x="1" y="1"/>
                  </a:moveTo>
                  <a:lnTo>
                    <a:pt x="1" y="6100"/>
                  </a:lnTo>
                  <a:lnTo>
                    <a:pt x="6133" y="6100"/>
                  </a:lnTo>
                  <a:lnTo>
                    <a:pt x="6133" y="1"/>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a:off x="4661375" y="1012825"/>
              <a:ext cx="535800" cy="433075"/>
            </a:xfrm>
            <a:custGeom>
              <a:rect b="b" l="l" r="r" t="t"/>
              <a:pathLst>
                <a:path extrusionOk="0" h="17323" w="21432">
                  <a:moveTo>
                    <a:pt x="0" y="1"/>
                  </a:moveTo>
                  <a:lnTo>
                    <a:pt x="0" y="6133"/>
                  </a:lnTo>
                  <a:lnTo>
                    <a:pt x="15299" y="6133"/>
                  </a:lnTo>
                  <a:lnTo>
                    <a:pt x="15299" y="17322"/>
                  </a:lnTo>
                  <a:lnTo>
                    <a:pt x="21431" y="17322"/>
                  </a:lnTo>
                  <a:lnTo>
                    <a:pt x="21431" y="1"/>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a:off x="2393475" y="1334150"/>
              <a:ext cx="153325" cy="713575"/>
            </a:xfrm>
            <a:custGeom>
              <a:rect b="b" l="l" r="r" t="t"/>
              <a:pathLst>
                <a:path extrusionOk="0" h="28543" w="6133">
                  <a:moveTo>
                    <a:pt x="0" y="0"/>
                  </a:moveTo>
                  <a:lnTo>
                    <a:pt x="0" y="28542"/>
                  </a:lnTo>
                  <a:lnTo>
                    <a:pt x="6133" y="28542"/>
                  </a:lnTo>
                  <a:lnTo>
                    <a:pt x="6133" y="0"/>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a:off x="2393475" y="1028325"/>
              <a:ext cx="153325" cy="152525"/>
            </a:xfrm>
            <a:custGeom>
              <a:rect b="b" l="l" r="r" t="t"/>
              <a:pathLst>
                <a:path extrusionOk="0" h="6101" w="6133">
                  <a:moveTo>
                    <a:pt x="0" y="1"/>
                  </a:moveTo>
                  <a:lnTo>
                    <a:pt x="0" y="6101"/>
                  </a:lnTo>
                  <a:lnTo>
                    <a:pt x="6133" y="6101"/>
                  </a:lnTo>
                  <a:lnTo>
                    <a:pt x="6133" y="1"/>
                  </a:lnTo>
                  <a:close/>
                </a:path>
              </a:pathLst>
            </a:custGeom>
            <a:solidFill>
              <a:srgbClr val="FF7C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29" name="Google Shape;529;p12"/>
          <p:cNvPicPr preferRelativeResize="0"/>
          <p:nvPr/>
        </p:nvPicPr>
        <p:blipFill rotWithShape="1">
          <a:blip r:embed="rId3">
            <a:alphaModFix/>
          </a:blip>
          <a:srcRect b="0" l="0" r="0" t="0"/>
          <a:stretch/>
        </p:blipFill>
        <p:spPr>
          <a:xfrm>
            <a:off x="7860063" y="1869947"/>
            <a:ext cx="575725" cy="45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533" name="Shape 533"/>
        <p:cNvGrpSpPr/>
        <p:nvPr/>
      </p:nvGrpSpPr>
      <p:grpSpPr>
        <a:xfrm>
          <a:off x="0" y="0"/>
          <a:ext cx="0" cy="0"/>
          <a:chOff x="0" y="0"/>
          <a:chExt cx="0" cy="0"/>
        </a:xfrm>
      </p:grpSpPr>
      <p:sp>
        <p:nvSpPr>
          <p:cNvPr id="534" name="Google Shape;534;p13"/>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3"/>
          <p:cNvSpPr txBox="1"/>
          <p:nvPr>
            <p:ph type="ctrTitle"/>
          </p:nvPr>
        </p:nvSpPr>
        <p:spPr>
          <a:xfrm>
            <a:off x="717050" y="397650"/>
            <a:ext cx="7719600" cy="59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Achievements</a:t>
            </a:r>
            <a:endParaRPr/>
          </a:p>
        </p:txBody>
      </p:sp>
      <p:sp>
        <p:nvSpPr>
          <p:cNvPr id="536" name="Google Shape;536;p13"/>
          <p:cNvSpPr/>
          <p:nvPr/>
        </p:nvSpPr>
        <p:spPr>
          <a:xfrm>
            <a:off x="374450" y="12922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3"/>
          <p:cNvSpPr txBox="1"/>
          <p:nvPr/>
        </p:nvSpPr>
        <p:spPr>
          <a:xfrm>
            <a:off x="374450" y="1292225"/>
            <a:ext cx="6566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sp>
        <p:nvSpPr>
          <p:cNvPr id="538" name="Google Shape;538;p13"/>
          <p:cNvSpPr txBox="1"/>
          <p:nvPr/>
        </p:nvSpPr>
        <p:spPr>
          <a:xfrm>
            <a:off x="231500" y="1113625"/>
            <a:ext cx="8698500" cy="3626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45720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1.</a:t>
            </a:r>
            <a:r>
              <a:rPr b="1" i="0" lang="es" sz="1600" u="none" cap="none" strike="noStrike">
                <a:solidFill>
                  <a:srgbClr val="434343"/>
                </a:solidFill>
                <a:latin typeface="Barlow Condensed"/>
                <a:ea typeface="Barlow Condensed"/>
                <a:cs typeface="Barlow Condensed"/>
                <a:sym typeface="Barlow Condensed"/>
              </a:rPr>
              <a:t> Effective communication and independence</a:t>
            </a:r>
            <a:r>
              <a:rPr b="0" i="0" lang="es" sz="1600" u="none" cap="none" strike="noStrike">
                <a:solidFill>
                  <a:srgbClr val="434343"/>
                </a:solidFill>
                <a:latin typeface="Barlow Condensed"/>
                <a:ea typeface="Barlow Condensed"/>
                <a:cs typeface="Barlow Condensed"/>
                <a:sym typeface="Barlow Condensed"/>
              </a:rPr>
              <a:t>: </a:t>
            </a:r>
            <a:endParaRPr b="0" i="0" sz="1600" u="none" cap="none" strike="noStrike">
              <a:solidFill>
                <a:srgbClr val="434343"/>
              </a:solidFill>
              <a:latin typeface="Barlow Condensed"/>
              <a:ea typeface="Barlow Condensed"/>
              <a:cs typeface="Barlow Condensed"/>
              <a:sym typeface="Barlow Condensed"/>
            </a:endParaRPr>
          </a:p>
          <a:p>
            <a:pPr indent="0" lvl="0" marL="45720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The child's ability to effectively communicate with his surroundings independently</a:t>
            </a:r>
            <a:endParaRPr sz="1600">
              <a:solidFill>
                <a:srgbClr val="434343"/>
              </a:solidFill>
              <a:latin typeface="Barlow Condensed"/>
              <a:ea typeface="Barlow Condensed"/>
              <a:cs typeface="Barlow Condensed"/>
              <a:sym typeface="Barlow Condensed"/>
            </a:endParaRPr>
          </a:p>
          <a:p>
            <a:pPr indent="0" lvl="0" marL="457200" marR="0" rtl="0" algn="just">
              <a:lnSpc>
                <a:spcPct val="115000"/>
              </a:lnSpc>
              <a:spcBef>
                <a:spcPts val="0"/>
              </a:spcBef>
              <a:spcAft>
                <a:spcPts val="0"/>
              </a:spcAft>
              <a:buClr>
                <a:srgbClr val="000000"/>
              </a:buClr>
              <a:buSzPts val="1600"/>
              <a:buFont typeface="Arial"/>
              <a:buNone/>
            </a:pPr>
            <a:r>
              <a:t/>
            </a:r>
            <a:endParaRPr sz="1600">
              <a:solidFill>
                <a:srgbClr val="434343"/>
              </a:solidFill>
              <a:latin typeface="Barlow Condensed"/>
              <a:ea typeface="Barlow Condensed"/>
              <a:cs typeface="Barlow Condensed"/>
              <a:sym typeface="Barlow Condensed"/>
            </a:endParaRPr>
          </a:p>
          <a:p>
            <a:pPr indent="0" lvl="0" marL="45720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2.</a:t>
            </a:r>
            <a:r>
              <a:rPr b="1" i="0" lang="es" sz="1600" u="none" cap="none" strike="noStrike">
                <a:solidFill>
                  <a:srgbClr val="434343"/>
                </a:solidFill>
                <a:latin typeface="Barlow Condensed"/>
                <a:ea typeface="Barlow Condensed"/>
                <a:cs typeface="Barlow Condensed"/>
                <a:sym typeface="Barlow Condensed"/>
              </a:rPr>
              <a:t> User satisfaction:</a:t>
            </a:r>
            <a:endParaRPr b="0" i="0" sz="1600" u="none" cap="none" strike="noStrike">
              <a:solidFill>
                <a:srgbClr val="434343"/>
              </a:solidFill>
              <a:latin typeface="Barlow Condensed"/>
              <a:ea typeface="Barlow Condensed"/>
              <a:cs typeface="Barlow Condensed"/>
              <a:sym typeface="Barlow Condensed"/>
            </a:endParaRPr>
          </a:p>
          <a:p>
            <a:pPr indent="0" lvl="0" marL="45720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Feedback from both the child and the adult users indicate a high level of satisfaction with the application, including its usability, features, and overall experience.</a:t>
            </a:r>
            <a:endParaRPr b="0" i="0" sz="1200" u="none" cap="none" strike="noStrike">
              <a:solidFill>
                <a:schemeClr val="dk1"/>
              </a:solidFill>
              <a:latin typeface="Georgia"/>
              <a:ea typeface="Georgia"/>
              <a:cs typeface="Georgia"/>
              <a:sym typeface="Georgia"/>
            </a:endParaRPr>
          </a:p>
          <a:p>
            <a:pPr indent="0" lvl="0" marL="45720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Georgia"/>
              <a:ea typeface="Georgia"/>
              <a:cs typeface="Georgia"/>
              <a:sym typeface="Georgia"/>
            </a:endParaRPr>
          </a:p>
          <a:p>
            <a:pPr indent="0" lvl="0" marL="45720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Georgia"/>
              <a:ea typeface="Georgia"/>
              <a:cs typeface="Georgia"/>
              <a:sym typeface="Georgia"/>
            </a:endParaRPr>
          </a:p>
          <a:p>
            <a:pPr indent="0" lvl="0" marL="45720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3</a:t>
            </a:r>
            <a:r>
              <a:rPr b="0" i="0" lang="es" sz="1200" u="none" cap="none" strike="noStrike">
                <a:solidFill>
                  <a:srgbClr val="434343"/>
                </a:solidFill>
                <a:latin typeface="Barlow Condensed"/>
                <a:ea typeface="Barlow Condensed"/>
                <a:cs typeface="Barlow Condensed"/>
                <a:sym typeface="Barlow Condensed"/>
              </a:rPr>
              <a:t>.</a:t>
            </a:r>
            <a:r>
              <a:rPr b="1" i="0" lang="es" sz="1200" u="none" cap="none" strike="noStrike">
                <a:solidFill>
                  <a:srgbClr val="434343"/>
                </a:solidFill>
                <a:latin typeface="Barlow Condensed"/>
                <a:ea typeface="Barlow Condensed"/>
                <a:cs typeface="Barlow Condensed"/>
                <a:sym typeface="Barlow Condensed"/>
              </a:rPr>
              <a:t> </a:t>
            </a:r>
            <a:r>
              <a:rPr b="1" i="0" lang="es" sz="1600" u="none" cap="none" strike="noStrike">
                <a:solidFill>
                  <a:srgbClr val="434343"/>
                </a:solidFill>
                <a:latin typeface="Barlow Condensed"/>
                <a:ea typeface="Barlow Condensed"/>
                <a:cs typeface="Barlow Condensed"/>
                <a:sym typeface="Barlow Condensed"/>
              </a:rPr>
              <a:t>Long-term impact:</a:t>
            </a:r>
            <a:endParaRPr/>
          </a:p>
          <a:p>
            <a:pPr indent="0" lvl="0" marL="45720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The project should have a lasting impact on the child's development, providing benefits that extend beyond the duration of their engagement with the application.</a:t>
            </a:r>
            <a:endParaRPr/>
          </a:p>
          <a:p>
            <a:pPr indent="0" lvl="0" marL="457200" marR="0" rtl="0" algn="just">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Georgia"/>
              <a:ea typeface="Georgia"/>
              <a:cs typeface="Georgia"/>
              <a:sym typeface="Georgia"/>
            </a:endParaRPr>
          </a:p>
        </p:txBody>
      </p:sp>
      <p:pic>
        <p:nvPicPr>
          <p:cNvPr id="539" name="Google Shape;539;p13"/>
          <p:cNvPicPr preferRelativeResize="0"/>
          <p:nvPr/>
        </p:nvPicPr>
        <p:blipFill rotWithShape="1">
          <a:blip r:embed="rId3">
            <a:alphaModFix/>
          </a:blip>
          <a:srcRect b="0" l="0" r="0" t="0"/>
          <a:stretch/>
        </p:blipFill>
        <p:spPr>
          <a:xfrm>
            <a:off x="152400" y="1473422"/>
            <a:ext cx="575725" cy="459625"/>
          </a:xfrm>
          <a:prstGeom prst="rect">
            <a:avLst/>
          </a:prstGeom>
          <a:noFill/>
          <a:ln>
            <a:noFill/>
          </a:ln>
        </p:spPr>
      </p:pic>
      <p:pic>
        <p:nvPicPr>
          <p:cNvPr id="540" name="Google Shape;540;p13"/>
          <p:cNvPicPr preferRelativeResize="0"/>
          <p:nvPr/>
        </p:nvPicPr>
        <p:blipFill rotWithShape="1">
          <a:blip r:embed="rId3">
            <a:alphaModFix/>
          </a:blip>
          <a:srcRect b="0" l="0" r="0" t="0"/>
          <a:stretch/>
        </p:blipFill>
        <p:spPr>
          <a:xfrm>
            <a:off x="152400" y="2616422"/>
            <a:ext cx="575725" cy="459625"/>
          </a:xfrm>
          <a:prstGeom prst="rect">
            <a:avLst/>
          </a:prstGeom>
          <a:noFill/>
          <a:ln>
            <a:noFill/>
          </a:ln>
        </p:spPr>
      </p:pic>
      <p:pic>
        <p:nvPicPr>
          <p:cNvPr id="541" name="Google Shape;541;p13"/>
          <p:cNvPicPr preferRelativeResize="0"/>
          <p:nvPr/>
        </p:nvPicPr>
        <p:blipFill rotWithShape="1">
          <a:blip r:embed="rId4">
            <a:alphaModFix/>
          </a:blip>
          <a:srcRect b="23141" l="21547" r="19708" t="13818"/>
          <a:stretch/>
        </p:blipFill>
        <p:spPr>
          <a:xfrm>
            <a:off x="155300" y="3610850"/>
            <a:ext cx="478575" cy="513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0"/>
          </a:srgbClr>
        </a:solidFill>
      </p:bgPr>
    </p:bg>
    <p:spTree>
      <p:nvGrpSpPr>
        <p:cNvPr id="545" name="Shape 545"/>
        <p:cNvGrpSpPr/>
        <p:nvPr/>
      </p:nvGrpSpPr>
      <p:grpSpPr>
        <a:xfrm>
          <a:off x="0" y="0"/>
          <a:ext cx="0" cy="0"/>
          <a:chOff x="0" y="0"/>
          <a:chExt cx="0" cy="0"/>
        </a:xfrm>
      </p:grpSpPr>
      <p:sp>
        <p:nvSpPr>
          <p:cNvPr id="546" name="Google Shape;546;g2d240b2f6cc_1_69"/>
          <p:cNvSpPr/>
          <p:nvPr/>
        </p:nvSpPr>
        <p:spPr>
          <a:xfrm>
            <a:off x="369600" y="10344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2d240b2f6cc_1_69"/>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8" name="Google Shape;548;g2d240b2f6cc_1_69"/>
          <p:cNvPicPr preferRelativeResize="0"/>
          <p:nvPr/>
        </p:nvPicPr>
        <p:blipFill>
          <a:blip r:embed="rId3">
            <a:alphaModFix/>
          </a:blip>
          <a:stretch>
            <a:fillRect/>
          </a:stretch>
        </p:blipFill>
        <p:spPr>
          <a:xfrm>
            <a:off x="6801475" y="1632425"/>
            <a:ext cx="2193275" cy="2733699"/>
          </a:xfrm>
          <a:prstGeom prst="rect">
            <a:avLst/>
          </a:prstGeom>
          <a:noFill/>
          <a:ln>
            <a:noFill/>
          </a:ln>
        </p:spPr>
      </p:pic>
      <p:sp>
        <p:nvSpPr>
          <p:cNvPr id="549" name="Google Shape;549;g2d240b2f6cc_1_69"/>
          <p:cNvSpPr txBox="1"/>
          <p:nvPr>
            <p:ph type="ctrTitle"/>
          </p:nvPr>
        </p:nvSpPr>
        <p:spPr>
          <a:xfrm>
            <a:off x="717050" y="397650"/>
            <a:ext cx="7719600" cy="59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Achievements</a:t>
            </a:r>
            <a:endParaRPr/>
          </a:p>
        </p:txBody>
      </p:sp>
      <p:sp>
        <p:nvSpPr>
          <p:cNvPr id="550" name="Google Shape;550;g2d240b2f6cc_1_69"/>
          <p:cNvSpPr txBox="1"/>
          <p:nvPr/>
        </p:nvSpPr>
        <p:spPr>
          <a:xfrm>
            <a:off x="374450" y="1292225"/>
            <a:ext cx="6566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pic>
        <p:nvPicPr>
          <p:cNvPr id="551" name="Google Shape;551;g2d240b2f6cc_1_69"/>
          <p:cNvPicPr preferRelativeResize="0"/>
          <p:nvPr/>
        </p:nvPicPr>
        <p:blipFill>
          <a:blip r:embed="rId4">
            <a:alphaModFix/>
          </a:blip>
          <a:stretch>
            <a:fillRect/>
          </a:stretch>
        </p:blipFill>
        <p:spPr>
          <a:xfrm>
            <a:off x="6509775" y="1360425"/>
            <a:ext cx="2193275" cy="2733700"/>
          </a:xfrm>
          <a:prstGeom prst="rect">
            <a:avLst/>
          </a:prstGeom>
          <a:noFill/>
          <a:ln>
            <a:noFill/>
          </a:ln>
        </p:spPr>
      </p:pic>
      <p:pic>
        <p:nvPicPr>
          <p:cNvPr id="552" name="Google Shape;552;g2d240b2f6cc_1_69"/>
          <p:cNvPicPr preferRelativeResize="0"/>
          <p:nvPr/>
        </p:nvPicPr>
        <p:blipFill>
          <a:blip r:embed="rId4">
            <a:alphaModFix/>
          </a:blip>
          <a:stretch>
            <a:fillRect/>
          </a:stretch>
        </p:blipFill>
        <p:spPr>
          <a:xfrm>
            <a:off x="6167175" y="1204900"/>
            <a:ext cx="2193275" cy="2733700"/>
          </a:xfrm>
          <a:prstGeom prst="rect">
            <a:avLst/>
          </a:prstGeom>
          <a:noFill/>
          <a:ln>
            <a:noFill/>
          </a:ln>
        </p:spPr>
      </p:pic>
      <p:pic>
        <p:nvPicPr>
          <p:cNvPr id="553" name="Google Shape;553;g2d240b2f6cc_1_69"/>
          <p:cNvPicPr preferRelativeResize="0"/>
          <p:nvPr/>
        </p:nvPicPr>
        <p:blipFill>
          <a:blip r:embed="rId5">
            <a:alphaModFix/>
          </a:blip>
          <a:stretch>
            <a:fillRect/>
          </a:stretch>
        </p:blipFill>
        <p:spPr>
          <a:xfrm>
            <a:off x="374450" y="1208025"/>
            <a:ext cx="885250" cy="885250"/>
          </a:xfrm>
          <a:prstGeom prst="rect">
            <a:avLst/>
          </a:prstGeom>
          <a:solidFill>
            <a:srgbClr val="BFE7E5"/>
          </a:solidFill>
          <a:ln cap="flat" cmpd="sng" w="9525">
            <a:solidFill>
              <a:srgbClr val="BFE7E5"/>
            </a:solidFill>
            <a:prstDash val="solid"/>
            <a:round/>
            <a:headEnd len="sm" w="sm" type="none"/>
            <a:tailEnd len="sm" w="sm" type="none"/>
          </a:ln>
        </p:spPr>
      </p:pic>
      <p:pic>
        <p:nvPicPr>
          <p:cNvPr id="554" name="Google Shape;554;g2d240b2f6cc_1_69"/>
          <p:cNvPicPr preferRelativeResize="0"/>
          <p:nvPr/>
        </p:nvPicPr>
        <p:blipFill>
          <a:blip r:embed="rId6">
            <a:alphaModFix/>
          </a:blip>
          <a:stretch>
            <a:fillRect/>
          </a:stretch>
        </p:blipFill>
        <p:spPr>
          <a:xfrm>
            <a:off x="1259700" y="2301050"/>
            <a:ext cx="4523601" cy="11064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558" name="Shape 558"/>
        <p:cNvGrpSpPr/>
        <p:nvPr/>
      </p:nvGrpSpPr>
      <p:grpSpPr>
        <a:xfrm>
          <a:off x="0" y="0"/>
          <a:ext cx="0" cy="0"/>
          <a:chOff x="0" y="0"/>
          <a:chExt cx="0" cy="0"/>
        </a:xfrm>
      </p:grpSpPr>
      <p:sp>
        <p:nvSpPr>
          <p:cNvPr id="559" name="Google Shape;559;p16"/>
          <p:cNvSpPr txBox="1"/>
          <p:nvPr>
            <p:ph type="ctrTitle"/>
          </p:nvPr>
        </p:nvSpPr>
        <p:spPr>
          <a:xfrm>
            <a:off x="532475" y="2283175"/>
            <a:ext cx="74679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s"/>
              <a:t>Demo</a:t>
            </a:r>
            <a:endParaRPr sz="5000"/>
          </a:p>
        </p:txBody>
      </p:sp>
      <p:sp>
        <p:nvSpPr>
          <p:cNvPr id="560" name="Google Shape;560;p16"/>
          <p:cNvSpPr txBox="1"/>
          <p:nvPr>
            <p:ph idx="2" type="title"/>
          </p:nvPr>
        </p:nvSpPr>
        <p:spPr>
          <a:xfrm>
            <a:off x="532470" y="1528325"/>
            <a:ext cx="26670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s" sz="9600">
                <a:solidFill>
                  <a:srgbClr val="FF7C3E"/>
                </a:solidFill>
              </a:rPr>
              <a:t>0</a:t>
            </a:r>
            <a:r>
              <a:rPr lang="es" sz="9600"/>
              <a:t>5</a:t>
            </a:r>
            <a:endParaRPr sz="9600">
              <a:solidFill>
                <a:srgbClr val="FF7C3E"/>
              </a:solidFill>
            </a:endParaRPr>
          </a:p>
        </p:txBody>
      </p:sp>
      <p:pic>
        <p:nvPicPr>
          <p:cNvPr descr="A black and white clapper board&#10;&#10;Description automatically generated" id="561" name="Google Shape;561;p16"/>
          <p:cNvPicPr preferRelativeResize="0"/>
          <p:nvPr/>
        </p:nvPicPr>
        <p:blipFill rotWithShape="1">
          <a:blip r:embed="rId3">
            <a:alphaModFix/>
          </a:blip>
          <a:srcRect b="0" l="0" r="0" t="0"/>
          <a:stretch/>
        </p:blipFill>
        <p:spPr>
          <a:xfrm>
            <a:off x="3423388" y="687456"/>
            <a:ext cx="2313125" cy="26238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0"/>
          </a:srgbClr>
        </a:solidFill>
      </p:bgPr>
    </p:bg>
    <p:spTree>
      <p:nvGrpSpPr>
        <p:cNvPr id="565" name="Shape 565"/>
        <p:cNvGrpSpPr/>
        <p:nvPr/>
      </p:nvGrpSpPr>
      <p:grpSpPr>
        <a:xfrm>
          <a:off x="0" y="0"/>
          <a:ext cx="0" cy="0"/>
          <a:chOff x="0" y="0"/>
          <a:chExt cx="0" cy="0"/>
        </a:xfrm>
      </p:grpSpPr>
      <p:sp>
        <p:nvSpPr>
          <p:cNvPr id="566" name="Google Shape;566;g2d240b2f6cc_0_32"/>
          <p:cNvSpPr txBox="1"/>
          <p:nvPr>
            <p:ph type="ctrTitle"/>
          </p:nvPr>
        </p:nvSpPr>
        <p:spPr>
          <a:xfrm>
            <a:off x="482625" y="1843738"/>
            <a:ext cx="74679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s"/>
              <a:t>Demo</a:t>
            </a:r>
            <a:endParaRPr sz="5000"/>
          </a:p>
        </p:txBody>
      </p:sp>
      <p:pic>
        <p:nvPicPr>
          <p:cNvPr id="567" name="Google Shape;567;g2d240b2f6cc_0_32" title="Diburnik Demo">
            <a:hlinkClick r:id="rId3"/>
          </p:cNvPr>
          <p:cNvPicPr preferRelativeResize="0"/>
          <p:nvPr/>
        </p:nvPicPr>
        <p:blipFill>
          <a:blip r:embed="rId4">
            <a:alphaModFix/>
          </a:blip>
          <a:stretch>
            <a:fillRect/>
          </a:stretch>
        </p:blipFill>
        <p:spPr>
          <a:xfrm>
            <a:off x="2346050" y="473964"/>
            <a:ext cx="6552475" cy="368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571" name="Shape 571"/>
        <p:cNvGrpSpPr/>
        <p:nvPr/>
      </p:nvGrpSpPr>
      <p:grpSpPr>
        <a:xfrm>
          <a:off x="0" y="0"/>
          <a:ext cx="0" cy="0"/>
          <a:chOff x="0" y="0"/>
          <a:chExt cx="0" cy="0"/>
        </a:xfrm>
      </p:grpSpPr>
      <p:sp>
        <p:nvSpPr>
          <p:cNvPr id="572" name="Google Shape;572;p14"/>
          <p:cNvSpPr txBox="1"/>
          <p:nvPr>
            <p:ph type="ctrTitle"/>
          </p:nvPr>
        </p:nvSpPr>
        <p:spPr>
          <a:xfrm>
            <a:off x="532475" y="2283175"/>
            <a:ext cx="74679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s"/>
              <a:t>Main Challenges</a:t>
            </a:r>
            <a:endParaRPr sz="5000"/>
          </a:p>
        </p:txBody>
      </p:sp>
      <p:sp>
        <p:nvSpPr>
          <p:cNvPr id="573" name="Google Shape;573;p14"/>
          <p:cNvSpPr txBox="1"/>
          <p:nvPr>
            <p:ph idx="2" type="title"/>
          </p:nvPr>
        </p:nvSpPr>
        <p:spPr>
          <a:xfrm>
            <a:off x="532470" y="1528325"/>
            <a:ext cx="26670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s" sz="9600">
                <a:solidFill>
                  <a:srgbClr val="FF7C3E"/>
                </a:solidFill>
              </a:rPr>
              <a:t>0</a:t>
            </a:r>
            <a:r>
              <a:rPr lang="es" sz="9600"/>
              <a:t>6</a:t>
            </a:r>
            <a:endParaRPr sz="9600">
              <a:solidFill>
                <a:srgbClr val="FF7C3E"/>
              </a:solidFill>
            </a:endParaRPr>
          </a:p>
        </p:txBody>
      </p:sp>
      <p:pic>
        <p:nvPicPr>
          <p:cNvPr id="574" name="Google Shape;574;p14"/>
          <p:cNvPicPr preferRelativeResize="0"/>
          <p:nvPr/>
        </p:nvPicPr>
        <p:blipFill rotWithShape="1">
          <a:blip r:embed="rId3">
            <a:alphaModFix/>
          </a:blip>
          <a:srcRect b="0" l="0" r="0" t="0"/>
          <a:stretch/>
        </p:blipFill>
        <p:spPr>
          <a:xfrm>
            <a:off x="4971952" y="2166300"/>
            <a:ext cx="2937600" cy="293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332" name="Shape 332"/>
        <p:cNvGrpSpPr/>
        <p:nvPr/>
      </p:nvGrpSpPr>
      <p:grpSpPr>
        <a:xfrm>
          <a:off x="0" y="0"/>
          <a:ext cx="0" cy="0"/>
          <a:chOff x="0" y="0"/>
          <a:chExt cx="0" cy="0"/>
        </a:xfrm>
      </p:grpSpPr>
      <p:sp>
        <p:nvSpPr>
          <p:cNvPr id="333" name="Google Shape;333;p2"/>
          <p:cNvSpPr/>
          <p:nvPr/>
        </p:nvSpPr>
        <p:spPr>
          <a:xfrm flipH="1">
            <a:off x="4735345" y="4663800"/>
            <a:ext cx="3481330" cy="175301"/>
          </a:xfrm>
          <a:custGeom>
            <a:rect b="b" l="l" r="r" t="t"/>
            <a:pathLst>
              <a:path extrusionOk="0" h="4404" w="106536">
                <a:moveTo>
                  <a:pt x="45572" y="0"/>
                </a:moveTo>
                <a:cubicBezTo>
                  <a:pt x="19799" y="157"/>
                  <a:pt x="0" y="1078"/>
                  <a:pt x="0" y="2192"/>
                </a:cubicBezTo>
                <a:cubicBezTo>
                  <a:pt x="0" y="3413"/>
                  <a:pt x="23847" y="4404"/>
                  <a:pt x="53266" y="4404"/>
                </a:cubicBezTo>
                <a:cubicBezTo>
                  <a:pt x="82688" y="4404"/>
                  <a:pt x="106536" y="3413"/>
                  <a:pt x="106536" y="2192"/>
                </a:cubicBezTo>
                <a:cubicBezTo>
                  <a:pt x="106536" y="1771"/>
                  <a:pt x="103736" y="1382"/>
                  <a:pt x="98871" y="1048"/>
                </a:cubicBezTo>
                <a:cubicBezTo>
                  <a:pt x="98441" y="2116"/>
                  <a:pt x="97394" y="2874"/>
                  <a:pt x="96175" y="2874"/>
                </a:cubicBezTo>
                <a:lnTo>
                  <a:pt x="48480" y="2874"/>
                </a:lnTo>
                <a:cubicBezTo>
                  <a:pt x="46889" y="2874"/>
                  <a:pt x="45589" y="1584"/>
                  <a:pt x="45572" y="0"/>
                </a:cubicBezTo>
                <a:close/>
              </a:path>
            </a:pathLst>
          </a:custGeom>
          <a:solidFill>
            <a:srgbClr val="93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4" name="Google Shape;334;p2"/>
          <p:cNvGrpSpPr/>
          <p:nvPr/>
        </p:nvGrpSpPr>
        <p:grpSpPr>
          <a:xfrm>
            <a:off x="3776210" y="3675500"/>
            <a:ext cx="990781" cy="1129042"/>
            <a:chOff x="2670950" y="1672175"/>
            <a:chExt cx="143500" cy="163525"/>
          </a:xfrm>
        </p:grpSpPr>
        <p:sp>
          <p:nvSpPr>
            <p:cNvPr id="335" name="Google Shape;335;p2"/>
            <p:cNvSpPr/>
            <p:nvPr/>
          </p:nvSpPr>
          <p:spPr>
            <a:xfrm>
              <a:off x="2678200" y="1681125"/>
              <a:ext cx="29550" cy="60025"/>
            </a:xfrm>
            <a:custGeom>
              <a:rect b="b" l="l" r="r" t="t"/>
              <a:pathLst>
                <a:path extrusionOk="0" h="2401" w="1182">
                  <a:moveTo>
                    <a:pt x="604" y="1762"/>
                  </a:moveTo>
                  <a:cubicBezTo>
                    <a:pt x="604" y="1762"/>
                    <a:pt x="605" y="1766"/>
                    <a:pt x="608" y="1770"/>
                  </a:cubicBezTo>
                  <a:lnTo>
                    <a:pt x="608" y="1770"/>
                  </a:lnTo>
                  <a:cubicBezTo>
                    <a:pt x="604" y="1769"/>
                    <a:pt x="604" y="1765"/>
                    <a:pt x="604" y="1765"/>
                  </a:cubicBezTo>
                  <a:lnTo>
                    <a:pt x="604" y="1762"/>
                  </a:lnTo>
                  <a:close/>
                  <a:moveTo>
                    <a:pt x="440" y="1"/>
                  </a:moveTo>
                  <a:cubicBezTo>
                    <a:pt x="437" y="103"/>
                    <a:pt x="433" y="209"/>
                    <a:pt x="430" y="311"/>
                  </a:cubicBezTo>
                  <a:cubicBezTo>
                    <a:pt x="430" y="414"/>
                    <a:pt x="430" y="516"/>
                    <a:pt x="437" y="618"/>
                  </a:cubicBezTo>
                  <a:cubicBezTo>
                    <a:pt x="444" y="752"/>
                    <a:pt x="454" y="885"/>
                    <a:pt x="471" y="1015"/>
                  </a:cubicBezTo>
                  <a:cubicBezTo>
                    <a:pt x="317" y="905"/>
                    <a:pt x="161" y="796"/>
                    <a:pt x="0" y="697"/>
                  </a:cubicBezTo>
                  <a:lnTo>
                    <a:pt x="0" y="697"/>
                  </a:lnTo>
                  <a:cubicBezTo>
                    <a:pt x="153" y="840"/>
                    <a:pt x="317" y="974"/>
                    <a:pt x="481" y="1103"/>
                  </a:cubicBezTo>
                  <a:cubicBezTo>
                    <a:pt x="488" y="1144"/>
                    <a:pt x="495" y="1189"/>
                    <a:pt x="501" y="1233"/>
                  </a:cubicBezTo>
                  <a:cubicBezTo>
                    <a:pt x="529" y="1387"/>
                    <a:pt x="560" y="1540"/>
                    <a:pt x="604" y="1691"/>
                  </a:cubicBezTo>
                  <a:cubicBezTo>
                    <a:pt x="588" y="1684"/>
                    <a:pt x="574" y="1677"/>
                    <a:pt x="560" y="1670"/>
                  </a:cubicBezTo>
                  <a:cubicBezTo>
                    <a:pt x="509" y="1647"/>
                    <a:pt x="461" y="1626"/>
                    <a:pt x="413" y="1606"/>
                  </a:cubicBezTo>
                  <a:cubicBezTo>
                    <a:pt x="314" y="1565"/>
                    <a:pt x="215" y="1530"/>
                    <a:pt x="112" y="1499"/>
                  </a:cubicBezTo>
                  <a:lnTo>
                    <a:pt x="112" y="1499"/>
                  </a:lnTo>
                  <a:cubicBezTo>
                    <a:pt x="202" y="1554"/>
                    <a:pt x="297" y="1606"/>
                    <a:pt x="389" y="1653"/>
                  </a:cubicBezTo>
                  <a:lnTo>
                    <a:pt x="529" y="1724"/>
                  </a:lnTo>
                  <a:cubicBezTo>
                    <a:pt x="553" y="1738"/>
                    <a:pt x="577" y="1752"/>
                    <a:pt x="597" y="1762"/>
                  </a:cubicBezTo>
                  <a:cubicBezTo>
                    <a:pt x="600" y="1765"/>
                    <a:pt x="606" y="1770"/>
                    <a:pt x="607" y="1770"/>
                  </a:cubicBezTo>
                  <a:cubicBezTo>
                    <a:pt x="608" y="1770"/>
                    <a:pt x="608" y="1770"/>
                    <a:pt x="608" y="1770"/>
                  </a:cubicBezTo>
                  <a:lnTo>
                    <a:pt x="608" y="1770"/>
                  </a:lnTo>
                  <a:cubicBezTo>
                    <a:pt x="610" y="1772"/>
                    <a:pt x="612" y="1775"/>
                    <a:pt x="615" y="1776"/>
                  </a:cubicBezTo>
                  <a:cubicBezTo>
                    <a:pt x="621" y="1783"/>
                    <a:pt x="624" y="1783"/>
                    <a:pt x="632" y="1786"/>
                  </a:cubicBezTo>
                  <a:cubicBezTo>
                    <a:pt x="635" y="1800"/>
                    <a:pt x="642" y="1817"/>
                    <a:pt x="645" y="1834"/>
                  </a:cubicBezTo>
                  <a:cubicBezTo>
                    <a:pt x="683" y="1946"/>
                    <a:pt x="724" y="2056"/>
                    <a:pt x="768" y="2162"/>
                  </a:cubicBezTo>
                  <a:cubicBezTo>
                    <a:pt x="700" y="2148"/>
                    <a:pt x="632" y="2134"/>
                    <a:pt x="560" y="2124"/>
                  </a:cubicBezTo>
                  <a:cubicBezTo>
                    <a:pt x="478" y="2110"/>
                    <a:pt x="393" y="2101"/>
                    <a:pt x="311" y="2097"/>
                  </a:cubicBezTo>
                  <a:lnTo>
                    <a:pt x="311" y="2097"/>
                  </a:lnTo>
                  <a:cubicBezTo>
                    <a:pt x="389" y="2128"/>
                    <a:pt x="468" y="2155"/>
                    <a:pt x="550" y="2175"/>
                  </a:cubicBezTo>
                  <a:cubicBezTo>
                    <a:pt x="628" y="2200"/>
                    <a:pt x="710" y="2220"/>
                    <a:pt x="792" y="2237"/>
                  </a:cubicBezTo>
                  <a:lnTo>
                    <a:pt x="802" y="2237"/>
                  </a:lnTo>
                  <a:cubicBezTo>
                    <a:pt x="829" y="2295"/>
                    <a:pt x="860" y="2350"/>
                    <a:pt x="891" y="2400"/>
                  </a:cubicBezTo>
                  <a:cubicBezTo>
                    <a:pt x="867" y="2346"/>
                    <a:pt x="843" y="2288"/>
                    <a:pt x="823" y="2230"/>
                  </a:cubicBezTo>
                  <a:lnTo>
                    <a:pt x="829" y="2220"/>
                  </a:lnTo>
                  <a:cubicBezTo>
                    <a:pt x="864" y="2151"/>
                    <a:pt x="898" y="2083"/>
                    <a:pt x="925" y="2015"/>
                  </a:cubicBezTo>
                  <a:cubicBezTo>
                    <a:pt x="942" y="1984"/>
                    <a:pt x="956" y="1946"/>
                    <a:pt x="973" y="1913"/>
                  </a:cubicBezTo>
                  <a:cubicBezTo>
                    <a:pt x="986" y="1878"/>
                    <a:pt x="1000" y="1844"/>
                    <a:pt x="1018" y="1810"/>
                  </a:cubicBezTo>
                  <a:lnTo>
                    <a:pt x="1018" y="1810"/>
                  </a:lnTo>
                  <a:cubicBezTo>
                    <a:pt x="986" y="1838"/>
                    <a:pt x="966" y="1868"/>
                    <a:pt x="942" y="1899"/>
                  </a:cubicBezTo>
                  <a:lnTo>
                    <a:pt x="881" y="1991"/>
                  </a:lnTo>
                  <a:cubicBezTo>
                    <a:pt x="850" y="2042"/>
                    <a:pt x="823" y="2093"/>
                    <a:pt x="792" y="2145"/>
                  </a:cubicBezTo>
                  <a:cubicBezTo>
                    <a:pt x="788" y="2134"/>
                    <a:pt x="785" y="2124"/>
                    <a:pt x="782" y="2114"/>
                  </a:cubicBezTo>
                  <a:cubicBezTo>
                    <a:pt x="751" y="2019"/>
                    <a:pt x="720" y="1919"/>
                    <a:pt x="696" y="1820"/>
                  </a:cubicBezTo>
                  <a:cubicBezTo>
                    <a:pt x="690" y="1800"/>
                    <a:pt x="686" y="1779"/>
                    <a:pt x="683" y="1756"/>
                  </a:cubicBezTo>
                  <a:cubicBezTo>
                    <a:pt x="686" y="1749"/>
                    <a:pt x="693" y="1745"/>
                    <a:pt x="696" y="1738"/>
                  </a:cubicBezTo>
                  <a:cubicBezTo>
                    <a:pt x="764" y="1653"/>
                    <a:pt x="823" y="1568"/>
                    <a:pt x="881" y="1479"/>
                  </a:cubicBezTo>
                  <a:cubicBezTo>
                    <a:pt x="939" y="1390"/>
                    <a:pt x="990" y="1298"/>
                    <a:pt x="1038" y="1206"/>
                  </a:cubicBezTo>
                  <a:lnTo>
                    <a:pt x="1038" y="1206"/>
                  </a:lnTo>
                  <a:cubicBezTo>
                    <a:pt x="969" y="1285"/>
                    <a:pt x="901" y="1363"/>
                    <a:pt x="837" y="1448"/>
                  </a:cubicBezTo>
                  <a:lnTo>
                    <a:pt x="662" y="1674"/>
                  </a:lnTo>
                  <a:cubicBezTo>
                    <a:pt x="628" y="1524"/>
                    <a:pt x="594" y="1373"/>
                    <a:pt x="570" y="1223"/>
                  </a:cubicBezTo>
                  <a:cubicBezTo>
                    <a:pt x="563" y="1179"/>
                    <a:pt x="556" y="1138"/>
                    <a:pt x="550" y="1094"/>
                  </a:cubicBezTo>
                  <a:cubicBezTo>
                    <a:pt x="659" y="974"/>
                    <a:pt x="764" y="854"/>
                    <a:pt x="870" y="732"/>
                  </a:cubicBezTo>
                  <a:cubicBezTo>
                    <a:pt x="977" y="602"/>
                    <a:pt x="1082" y="472"/>
                    <a:pt x="1181" y="336"/>
                  </a:cubicBezTo>
                  <a:lnTo>
                    <a:pt x="1181" y="336"/>
                  </a:lnTo>
                  <a:cubicBezTo>
                    <a:pt x="1059" y="451"/>
                    <a:pt x="939" y="571"/>
                    <a:pt x="826" y="691"/>
                  </a:cubicBezTo>
                  <a:cubicBezTo>
                    <a:pt x="727" y="796"/>
                    <a:pt x="632" y="902"/>
                    <a:pt x="536" y="1008"/>
                  </a:cubicBezTo>
                  <a:cubicBezTo>
                    <a:pt x="533" y="981"/>
                    <a:pt x="529" y="950"/>
                    <a:pt x="526" y="919"/>
                  </a:cubicBezTo>
                  <a:cubicBezTo>
                    <a:pt x="509" y="817"/>
                    <a:pt x="501" y="718"/>
                    <a:pt x="488" y="615"/>
                  </a:cubicBezTo>
                  <a:cubicBezTo>
                    <a:pt x="468" y="410"/>
                    <a:pt x="457" y="209"/>
                    <a:pt x="440" y="1"/>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2683750" y="1672175"/>
              <a:ext cx="13250" cy="11575"/>
            </a:xfrm>
            <a:custGeom>
              <a:rect b="b" l="l" r="r" t="t"/>
              <a:pathLst>
                <a:path extrusionOk="0" h="463" w="530">
                  <a:moveTo>
                    <a:pt x="268" y="1"/>
                  </a:moveTo>
                  <a:cubicBezTo>
                    <a:pt x="239" y="1"/>
                    <a:pt x="210" y="6"/>
                    <a:pt x="181" y="18"/>
                  </a:cubicBezTo>
                  <a:cubicBezTo>
                    <a:pt x="58" y="62"/>
                    <a:pt x="0" y="195"/>
                    <a:pt x="44" y="314"/>
                  </a:cubicBezTo>
                  <a:cubicBezTo>
                    <a:pt x="81" y="407"/>
                    <a:pt x="171" y="463"/>
                    <a:pt x="266" y="463"/>
                  </a:cubicBezTo>
                  <a:cubicBezTo>
                    <a:pt x="293" y="463"/>
                    <a:pt x="321" y="458"/>
                    <a:pt x="348" y="448"/>
                  </a:cubicBezTo>
                  <a:cubicBezTo>
                    <a:pt x="468" y="400"/>
                    <a:pt x="529" y="267"/>
                    <a:pt x="481" y="147"/>
                  </a:cubicBezTo>
                  <a:cubicBezTo>
                    <a:pt x="445" y="56"/>
                    <a:pt x="359" y="1"/>
                    <a:pt x="268" y="1"/>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2699850" y="1685175"/>
              <a:ext cx="13275" cy="11575"/>
            </a:xfrm>
            <a:custGeom>
              <a:rect b="b" l="l" r="r" t="t"/>
              <a:pathLst>
                <a:path extrusionOk="0" h="463" w="531">
                  <a:moveTo>
                    <a:pt x="266" y="0"/>
                  </a:moveTo>
                  <a:cubicBezTo>
                    <a:pt x="238" y="0"/>
                    <a:pt x="210" y="6"/>
                    <a:pt x="182" y="17"/>
                  </a:cubicBezTo>
                  <a:cubicBezTo>
                    <a:pt x="62" y="61"/>
                    <a:pt x="1" y="198"/>
                    <a:pt x="49" y="313"/>
                  </a:cubicBezTo>
                  <a:cubicBezTo>
                    <a:pt x="83" y="405"/>
                    <a:pt x="172" y="463"/>
                    <a:pt x="265" y="463"/>
                  </a:cubicBezTo>
                  <a:cubicBezTo>
                    <a:pt x="293" y="463"/>
                    <a:pt x="322" y="458"/>
                    <a:pt x="349" y="447"/>
                  </a:cubicBezTo>
                  <a:cubicBezTo>
                    <a:pt x="472" y="402"/>
                    <a:pt x="530" y="269"/>
                    <a:pt x="483" y="149"/>
                  </a:cubicBezTo>
                  <a:cubicBezTo>
                    <a:pt x="449" y="58"/>
                    <a:pt x="360" y="0"/>
                    <a:pt x="266"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2699350" y="1703950"/>
              <a:ext cx="12150" cy="10625"/>
            </a:xfrm>
            <a:custGeom>
              <a:rect b="b" l="l" r="r" t="t"/>
              <a:pathLst>
                <a:path extrusionOk="0" h="425" w="486">
                  <a:moveTo>
                    <a:pt x="244" y="1"/>
                  </a:moveTo>
                  <a:cubicBezTo>
                    <a:pt x="218" y="1"/>
                    <a:pt x="190" y="6"/>
                    <a:pt x="164" y="17"/>
                  </a:cubicBezTo>
                  <a:cubicBezTo>
                    <a:pt x="55" y="58"/>
                    <a:pt x="0" y="181"/>
                    <a:pt x="41" y="290"/>
                  </a:cubicBezTo>
                  <a:cubicBezTo>
                    <a:pt x="75" y="373"/>
                    <a:pt x="155" y="425"/>
                    <a:pt x="240" y="425"/>
                  </a:cubicBezTo>
                  <a:cubicBezTo>
                    <a:pt x="266" y="425"/>
                    <a:pt x="292" y="420"/>
                    <a:pt x="318" y="409"/>
                  </a:cubicBezTo>
                  <a:cubicBezTo>
                    <a:pt x="427" y="368"/>
                    <a:pt x="485" y="245"/>
                    <a:pt x="441" y="136"/>
                  </a:cubicBezTo>
                  <a:cubicBezTo>
                    <a:pt x="410" y="53"/>
                    <a:pt x="329" y="1"/>
                    <a:pt x="244" y="1"/>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2674950" y="1713325"/>
              <a:ext cx="12125" cy="10600"/>
            </a:xfrm>
            <a:custGeom>
              <a:rect b="b" l="l" r="r" t="t"/>
              <a:pathLst>
                <a:path extrusionOk="0" h="424" w="485">
                  <a:moveTo>
                    <a:pt x="240" y="0"/>
                  </a:moveTo>
                  <a:cubicBezTo>
                    <a:pt x="215" y="0"/>
                    <a:pt x="189" y="4"/>
                    <a:pt x="165" y="14"/>
                  </a:cubicBezTo>
                  <a:cubicBezTo>
                    <a:pt x="55" y="55"/>
                    <a:pt x="1" y="178"/>
                    <a:pt x="42" y="287"/>
                  </a:cubicBezTo>
                  <a:cubicBezTo>
                    <a:pt x="76" y="371"/>
                    <a:pt x="158" y="423"/>
                    <a:pt x="243" y="423"/>
                  </a:cubicBezTo>
                  <a:cubicBezTo>
                    <a:pt x="268" y="423"/>
                    <a:pt x="293" y="419"/>
                    <a:pt x="318" y="409"/>
                  </a:cubicBezTo>
                  <a:cubicBezTo>
                    <a:pt x="431" y="365"/>
                    <a:pt x="485" y="242"/>
                    <a:pt x="441" y="137"/>
                  </a:cubicBezTo>
                  <a:cubicBezTo>
                    <a:pt x="409" y="52"/>
                    <a:pt x="326" y="0"/>
                    <a:pt x="240"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2682800" y="1730200"/>
              <a:ext cx="8300" cy="7325"/>
            </a:xfrm>
            <a:custGeom>
              <a:rect b="b" l="l" r="r" t="t"/>
              <a:pathLst>
                <a:path extrusionOk="0" h="293" w="332">
                  <a:moveTo>
                    <a:pt x="164" y="1"/>
                  </a:moveTo>
                  <a:cubicBezTo>
                    <a:pt x="149" y="1"/>
                    <a:pt x="134" y="3"/>
                    <a:pt x="120" y="7"/>
                  </a:cubicBezTo>
                  <a:cubicBezTo>
                    <a:pt x="41" y="35"/>
                    <a:pt x="0" y="117"/>
                    <a:pt x="27" y="196"/>
                  </a:cubicBezTo>
                  <a:cubicBezTo>
                    <a:pt x="49" y="255"/>
                    <a:pt x="105" y="293"/>
                    <a:pt x="166" y="293"/>
                  </a:cubicBezTo>
                  <a:cubicBezTo>
                    <a:pt x="182" y="293"/>
                    <a:pt x="199" y="290"/>
                    <a:pt x="215" y="284"/>
                  </a:cubicBezTo>
                  <a:cubicBezTo>
                    <a:pt x="290" y="257"/>
                    <a:pt x="331" y="175"/>
                    <a:pt x="308" y="100"/>
                  </a:cubicBezTo>
                  <a:cubicBezTo>
                    <a:pt x="286" y="39"/>
                    <a:pt x="225" y="1"/>
                    <a:pt x="164" y="1"/>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2699700" y="1721675"/>
              <a:ext cx="8300" cy="7325"/>
            </a:xfrm>
            <a:custGeom>
              <a:rect b="b" l="l" r="r" t="t"/>
              <a:pathLst>
                <a:path extrusionOk="0" h="293" w="332">
                  <a:moveTo>
                    <a:pt x="164" y="1"/>
                  </a:moveTo>
                  <a:cubicBezTo>
                    <a:pt x="149" y="1"/>
                    <a:pt x="134" y="3"/>
                    <a:pt x="120" y="7"/>
                  </a:cubicBezTo>
                  <a:cubicBezTo>
                    <a:pt x="41" y="34"/>
                    <a:pt x="0" y="116"/>
                    <a:pt x="27" y="195"/>
                  </a:cubicBezTo>
                  <a:cubicBezTo>
                    <a:pt x="46" y="254"/>
                    <a:pt x="103" y="292"/>
                    <a:pt x="165" y="292"/>
                  </a:cubicBezTo>
                  <a:cubicBezTo>
                    <a:pt x="181" y="292"/>
                    <a:pt x="198" y="289"/>
                    <a:pt x="215" y="284"/>
                  </a:cubicBezTo>
                  <a:cubicBezTo>
                    <a:pt x="290" y="260"/>
                    <a:pt x="331" y="175"/>
                    <a:pt x="304" y="99"/>
                  </a:cubicBezTo>
                  <a:cubicBezTo>
                    <a:pt x="285" y="39"/>
                    <a:pt x="225" y="1"/>
                    <a:pt x="164" y="1"/>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a:off x="2670950" y="1691275"/>
              <a:ext cx="13250" cy="11550"/>
            </a:xfrm>
            <a:custGeom>
              <a:rect b="b" l="l" r="r" t="t"/>
              <a:pathLst>
                <a:path extrusionOk="0" h="462" w="530">
                  <a:moveTo>
                    <a:pt x="264" y="0"/>
                  </a:moveTo>
                  <a:cubicBezTo>
                    <a:pt x="236" y="0"/>
                    <a:pt x="208" y="5"/>
                    <a:pt x="181" y="15"/>
                  </a:cubicBezTo>
                  <a:cubicBezTo>
                    <a:pt x="62" y="63"/>
                    <a:pt x="0" y="196"/>
                    <a:pt x="48" y="315"/>
                  </a:cubicBezTo>
                  <a:cubicBezTo>
                    <a:pt x="84" y="406"/>
                    <a:pt x="170" y="462"/>
                    <a:pt x="262" y="462"/>
                  </a:cubicBezTo>
                  <a:cubicBezTo>
                    <a:pt x="291" y="462"/>
                    <a:pt x="320" y="456"/>
                    <a:pt x="348" y="445"/>
                  </a:cubicBezTo>
                  <a:cubicBezTo>
                    <a:pt x="471" y="401"/>
                    <a:pt x="529" y="267"/>
                    <a:pt x="484" y="148"/>
                  </a:cubicBezTo>
                  <a:cubicBezTo>
                    <a:pt x="448" y="55"/>
                    <a:pt x="358" y="0"/>
                    <a:pt x="264"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a:off x="2703350" y="1723000"/>
              <a:ext cx="4050" cy="3500"/>
            </a:xfrm>
            <a:custGeom>
              <a:rect b="b" l="l" r="r" t="t"/>
              <a:pathLst>
                <a:path extrusionOk="0" h="140" w="162">
                  <a:moveTo>
                    <a:pt x="81" y="1"/>
                  </a:moveTo>
                  <a:cubicBezTo>
                    <a:pt x="73" y="1"/>
                    <a:pt x="65" y="2"/>
                    <a:pt x="56" y="5"/>
                  </a:cubicBezTo>
                  <a:cubicBezTo>
                    <a:pt x="21" y="19"/>
                    <a:pt x="1" y="60"/>
                    <a:pt x="15" y="95"/>
                  </a:cubicBezTo>
                  <a:cubicBezTo>
                    <a:pt x="25" y="123"/>
                    <a:pt x="52" y="140"/>
                    <a:pt x="81" y="140"/>
                  </a:cubicBezTo>
                  <a:cubicBezTo>
                    <a:pt x="90" y="140"/>
                    <a:pt x="98" y="138"/>
                    <a:pt x="107" y="135"/>
                  </a:cubicBezTo>
                  <a:cubicBezTo>
                    <a:pt x="141" y="122"/>
                    <a:pt x="162" y="81"/>
                    <a:pt x="144" y="46"/>
                  </a:cubicBezTo>
                  <a:cubicBezTo>
                    <a:pt x="134" y="17"/>
                    <a:pt x="109" y="1"/>
                    <a:pt x="81" y="1"/>
                  </a:cubicBezTo>
                  <a:close/>
                </a:path>
              </a:pathLst>
            </a:custGeom>
            <a:solidFill>
              <a:srgbClr val="FEC3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a:off x="2684075" y="1731150"/>
              <a:ext cx="2850" cy="2475"/>
            </a:xfrm>
            <a:custGeom>
              <a:rect b="b" l="l" r="r" t="t"/>
              <a:pathLst>
                <a:path extrusionOk="0" h="99" w="114">
                  <a:moveTo>
                    <a:pt x="57" y="0"/>
                  </a:moveTo>
                  <a:cubicBezTo>
                    <a:pt x="51" y="0"/>
                    <a:pt x="44" y="1"/>
                    <a:pt x="38" y="4"/>
                  </a:cubicBezTo>
                  <a:cubicBezTo>
                    <a:pt x="14" y="14"/>
                    <a:pt x="0" y="41"/>
                    <a:pt x="11" y="65"/>
                  </a:cubicBezTo>
                  <a:cubicBezTo>
                    <a:pt x="19" y="87"/>
                    <a:pt x="39" y="98"/>
                    <a:pt x="60" y="98"/>
                  </a:cubicBezTo>
                  <a:cubicBezTo>
                    <a:pt x="65" y="98"/>
                    <a:pt x="70" y="97"/>
                    <a:pt x="76" y="96"/>
                  </a:cubicBezTo>
                  <a:cubicBezTo>
                    <a:pt x="99" y="86"/>
                    <a:pt x="113" y="55"/>
                    <a:pt x="103" y="31"/>
                  </a:cubicBezTo>
                  <a:cubicBezTo>
                    <a:pt x="95" y="12"/>
                    <a:pt x="77" y="0"/>
                    <a:pt x="57" y="0"/>
                  </a:cubicBezTo>
                  <a:close/>
                </a:path>
              </a:pathLst>
            </a:custGeom>
            <a:solidFill>
              <a:srgbClr val="FEC3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a:off x="2676575" y="1714825"/>
              <a:ext cx="4550" cy="4025"/>
            </a:xfrm>
            <a:custGeom>
              <a:rect b="b" l="l" r="r" t="t"/>
              <a:pathLst>
                <a:path extrusionOk="0" h="161" w="182">
                  <a:moveTo>
                    <a:pt x="87" y="1"/>
                  </a:moveTo>
                  <a:cubicBezTo>
                    <a:pt x="79" y="1"/>
                    <a:pt x="70" y="2"/>
                    <a:pt x="62" y="5"/>
                  </a:cubicBezTo>
                  <a:cubicBezTo>
                    <a:pt x="21" y="22"/>
                    <a:pt x="0" y="66"/>
                    <a:pt x="13" y="110"/>
                  </a:cubicBezTo>
                  <a:cubicBezTo>
                    <a:pt x="27" y="142"/>
                    <a:pt x="58" y="161"/>
                    <a:pt x="90" y="161"/>
                  </a:cubicBezTo>
                  <a:cubicBezTo>
                    <a:pt x="100" y="161"/>
                    <a:pt x="110" y="159"/>
                    <a:pt x="120" y="155"/>
                  </a:cubicBezTo>
                  <a:cubicBezTo>
                    <a:pt x="161" y="138"/>
                    <a:pt x="181" y="94"/>
                    <a:pt x="168" y="53"/>
                  </a:cubicBezTo>
                  <a:cubicBezTo>
                    <a:pt x="154" y="20"/>
                    <a:pt x="121" y="1"/>
                    <a:pt x="87" y="1"/>
                  </a:cubicBezTo>
                  <a:close/>
                </a:path>
              </a:pathLst>
            </a:custGeom>
            <a:solidFill>
              <a:srgbClr val="FEC3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a:off x="2672725" y="1692550"/>
              <a:ext cx="5400" cy="4700"/>
            </a:xfrm>
            <a:custGeom>
              <a:rect b="b" l="l" r="r" t="t"/>
              <a:pathLst>
                <a:path extrusionOk="0" h="188" w="216">
                  <a:moveTo>
                    <a:pt x="111" y="1"/>
                  </a:moveTo>
                  <a:cubicBezTo>
                    <a:pt x="99" y="1"/>
                    <a:pt x="87" y="3"/>
                    <a:pt x="76" y="8"/>
                  </a:cubicBezTo>
                  <a:cubicBezTo>
                    <a:pt x="28" y="25"/>
                    <a:pt x="0" y="80"/>
                    <a:pt x="21" y="128"/>
                  </a:cubicBezTo>
                  <a:cubicBezTo>
                    <a:pt x="34" y="165"/>
                    <a:pt x="73" y="188"/>
                    <a:pt x="111" y="188"/>
                  </a:cubicBezTo>
                  <a:cubicBezTo>
                    <a:pt x="122" y="188"/>
                    <a:pt x="133" y="186"/>
                    <a:pt x="144" y="182"/>
                  </a:cubicBezTo>
                  <a:cubicBezTo>
                    <a:pt x="192" y="166"/>
                    <a:pt x="216" y="111"/>
                    <a:pt x="199" y="59"/>
                  </a:cubicBezTo>
                  <a:cubicBezTo>
                    <a:pt x="183" y="23"/>
                    <a:pt x="148" y="1"/>
                    <a:pt x="111" y="1"/>
                  </a:cubicBezTo>
                  <a:close/>
                </a:path>
              </a:pathLst>
            </a:custGeom>
            <a:solidFill>
              <a:srgbClr val="FEC3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a:off x="2707900" y="1687925"/>
              <a:ext cx="3950" cy="3500"/>
            </a:xfrm>
            <a:custGeom>
              <a:rect b="b" l="l" r="r" t="t"/>
              <a:pathLst>
                <a:path extrusionOk="0" h="140" w="158">
                  <a:moveTo>
                    <a:pt x="79" y="1"/>
                  </a:moveTo>
                  <a:cubicBezTo>
                    <a:pt x="71" y="1"/>
                    <a:pt x="63" y="2"/>
                    <a:pt x="55" y="6"/>
                  </a:cubicBezTo>
                  <a:cubicBezTo>
                    <a:pt x="17" y="19"/>
                    <a:pt x="0" y="60"/>
                    <a:pt x="14" y="94"/>
                  </a:cubicBezTo>
                  <a:cubicBezTo>
                    <a:pt x="24" y="123"/>
                    <a:pt x="50" y="140"/>
                    <a:pt x="79" y="140"/>
                  </a:cubicBezTo>
                  <a:cubicBezTo>
                    <a:pt x="88" y="140"/>
                    <a:pt x="97" y="138"/>
                    <a:pt x="106" y="135"/>
                  </a:cubicBezTo>
                  <a:cubicBezTo>
                    <a:pt x="140" y="121"/>
                    <a:pt x="157" y="80"/>
                    <a:pt x="143" y="47"/>
                  </a:cubicBezTo>
                  <a:cubicBezTo>
                    <a:pt x="133" y="18"/>
                    <a:pt x="106" y="1"/>
                    <a:pt x="79" y="1"/>
                  </a:cubicBezTo>
                  <a:close/>
                </a:path>
              </a:pathLst>
            </a:custGeom>
            <a:solidFill>
              <a:srgbClr val="FEC3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a:off x="2705750" y="1706025"/>
              <a:ext cx="4200" cy="3675"/>
            </a:xfrm>
            <a:custGeom>
              <a:rect b="b" l="l" r="r" t="t"/>
              <a:pathLst>
                <a:path extrusionOk="0" h="147" w="168">
                  <a:moveTo>
                    <a:pt x="85" y="0"/>
                  </a:moveTo>
                  <a:cubicBezTo>
                    <a:pt x="76" y="0"/>
                    <a:pt x="67" y="2"/>
                    <a:pt x="59" y="5"/>
                  </a:cubicBezTo>
                  <a:cubicBezTo>
                    <a:pt x="18" y="22"/>
                    <a:pt x="1" y="63"/>
                    <a:pt x="14" y="101"/>
                  </a:cubicBezTo>
                  <a:cubicBezTo>
                    <a:pt x="27" y="130"/>
                    <a:pt x="55" y="146"/>
                    <a:pt x="84" y="146"/>
                  </a:cubicBezTo>
                  <a:cubicBezTo>
                    <a:pt x="92" y="146"/>
                    <a:pt x="101" y="145"/>
                    <a:pt x="110" y="142"/>
                  </a:cubicBezTo>
                  <a:cubicBezTo>
                    <a:pt x="147" y="128"/>
                    <a:pt x="168" y="87"/>
                    <a:pt x="154" y="49"/>
                  </a:cubicBezTo>
                  <a:cubicBezTo>
                    <a:pt x="141" y="18"/>
                    <a:pt x="113" y="0"/>
                    <a:pt x="85" y="0"/>
                  </a:cubicBezTo>
                  <a:close/>
                </a:path>
              </a:pathLst>
            </a:custGeom>
            <a:solidFill>
              <a:srgbClr val="FEC3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a:off x="2688875" y="1727850"/>
              <a:ext cx="67675" cy="91750"/>
            </a:xfrm>
            <a:custGeom>
              <a:rect b="b" l="l" r="r" t="t"/>
              <a:pathLst>
                <a:path extrusionOk="0" h="3670" w="2707">
                  <a:moveTo>
                    <a:pt x="667" y="0"/>
                  </a:moveTo>
                  <a:cubicBezTo>
                    <a:pt x="252" y="0"/>
                    <a:pt x="0" y="413"/>
                    <a:pt x="30" y="1279"/>
                  </a:cubicBezTo>
                  <a:cubicBezTo>
                    <a:pt x="85" y="2747"/>
                    <a:pt x="2089" y="3669"/>
                    <a:pt x="2089" y="3669"/>
                  </a:cubicBezTo>
                  <a:cubicBezTo>
                    <a:pt x="2089" y="3669"/>
                    <a:pt x="2707" y="1505"/>
                    <a:pt x="1720" y="576"/>
                  </a:cubicBezTo>
                  <a:cubicBezTo>
                    <a:pt x="1318" y="197"/>
                    <a:pt x="953" y="0"/>
                    <a:pt x="667" y="0"/>
                  </a:cubicBezTo>
                  <a:close/>
                </a:path>
              </a:pathLst>
            </a:custGeom>
            <a:solidFill>
              <a:srgbClr val="DBD4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
            <p:cNvSpPr/>
            <p:nvPr/>
          </p:nvSpPr>
          <p:spPr>
            <a:xfrm>
              <a:off x="2694825" y="1730625"/>
              <a:ext cx="42450" cy="81175"/>
            </a:xfrm>
            <a:custGeom>
              <a:rect b="b" l="l" r="r" t="t"/>
              <a:pathLst>
                <a:path extrusionOk="0" h="3247" w="1698">
                  <a:moveTo>
                    <a:pt x="1246" y="2257"/>
                  </a:moveTo>
                  <a:lnTo>
                    <a:pt x="1246" y="2260"/>
                  </a:lnTo>
                  <a:cubicBezTo>
                    <a:pt x="1246" y="2260"/>
                    <a:pt x="1245" y="2258"/>
                    <a:pt x="1244" y="2257"/>
                  </a:cubicBezTo>
                  <a:close/>
                  <a:moveTo>
                    <a:pt x="383" y="1"/>
                  </a:moveTo>
                  <a:cubicBezTo>
                    <a:pt x="444" y="134"/>
                    <a:pt x="489" y="270"/>
                    <a:pt x="540" y="407"/>
                  </a:cubicBezTo>
                  <a:lnTo>
                    <a:pt x="693" y="817"/>
                  </a:lnTo>
                  <a:lnTo>
                    <a:pt x="789" y="1073"/>
                  </a:lnTo>
                  <a:cubicBezTo>
                    <a:pt x="673" y="1018"/>
                    <a:pt x="557" y="964"/>
                    <a:pt x="441" y="912"/>
                  </a:cubicBezTo>
                  <a:cubicBezTo>
                    <a:pt x="366" y="878"/>
                    <a:pt x="294" y="847"/>
                    <a:pt x="222" y="817"/>
                  </a:cubicBezTo>
                  <a:cubicBezTo>
                    <a:pt x="148" y="789"/>
                    <a:pt x="76" y="759"/>
                    <a:pt x="0" y="732"/>
                  </a:cubicBezTo>
                  <a:lnTo>
                    <a:pt x="0" y="732"/>
                  </a:lnTo>
                  <a:cubicBezTo>
                    <a:pt x="69" y="773"/>
                    <a:pt x="137" y="810"/>
                    <a:pt x="205" y="850"/>
                  </a:cubicBezTo>
                  <a:cubicBezTo>
                    <a:pt x="274" y="888"/>
                    <a:pt x="342" y="926"/>
                    <a:pt x="414" y="964"/>
                  </a:cubicBezTo>
                  <a:cubicBezTo>
                    <a:pt x="550" y="1035"/>
                    <a:pt x="687" y="1107"/>
                    <a:pt x="827" y="1172"/>
                  </a:cubicBezTo>
                  <a:lnTo>
                    <a:pt x="983" y="1588"/>
                  </a:lnTo>
                  <a:cubicBezTo>
                    <a:pt x="857" y="1540"/>
                    <a:pt x="728" y="1493"/>
                    <a:pt x="598" y="1449"/>
                  </a:cubicBezTo>
                  <a:lnTo>
                    <a:pt x="362" y="1373"/>
                  </a:lnTo>
                  <a:cubicBezTo>
                    <a:pt x="284" y="1349"/>
                    <a:pt x="205" y="1322"/>
                    <a:pt x="123" y="1308"/>
                  </a:cubicBezTo>
                  <a:lnTo>
                    <a:pt x="123" y="1308"/>
                  </a:lnTo>
                  <a:cubicBezTo>
                    <a:pt x="199" y="1339"/>
                    <a:pt x="274" y="1373"/>
                    <a:pt x="349" y="1408"/>
                  </a:cubicBezTo>
                  <a:lnTo>
                    <a:pt x="578" y="1503"/>
                  </a:lnTo>
                  <a:cubicBezTo>
                    <a:pt x="725" y="1564"/>
                    <a:pt x="871" y="1622"/>
                    <a:pt x="1021" y="1680"/>
                  </a:cubicBezTo>
                  <a:cubicBezTo>
                    <a:pt x="1090" y="1851"/>
                    <a:pt x="1158" y="2025"/>
                    <a:pt x="1226" y="2199"/>
                  </a:cubicBezTo>
                  <a:lnTo>
                    <a:pt x="1223" y="2199"/>
                  </a:lnTo>
                  <a:lnTo>
                    <a:pt x="1120" y="2169"/>
                  </a:lnTo>
                  <a:lnTo>
                    <a:pt x="912" y="2104"/>
                  </a:lnTo>
                  <a:cubicBezTo>
                    <a:pt x="772" y="2063"/>
                    <a:pt x="632" y="2022"/>
                    <a:pt x="489" y="1988"/>
                  </a:cubicBezTo>
                  <a:lnTo>
                    <a:pt x="489" y="1988"/>
                  </a:lnTo>
                  <a:cubicBezTo>
                    <a:pt x="622" y="2049"/>
                    <a:pt x="755" y="2107"/>
                    <a:pt x="892" y="2158"/>
                  </a:cubicBezTo>
                  <a:cubicBezTo>
                    <a:pt x="960" y="2186"/>
                    <a:pt x="1029" y="2210"/>
                    <a:pt x="1097" y="2233"/>
                  </a:cubicBezTo>
                  <a:cubicBezTo>
                    <a:pt x="1131" y="2243"/>
                    <a:pt x="1168" y="2257"/>
                    <a:pt x="1202" y="2268"/>
                  </a:cubicBezTo>
                  <a:cubicBezTo>
                    <a:pt x="1219" y="2271"/>
                    <a:pt x="1237" y="2278"/>
                    <a:pt x="1257" y="2281"/>
                  </a:cubicBezTo>
                  <a:lnTo>
                    <a:pt x="1260" y="2281"/>
                  </a:lnTo>
                  <a:cubicBezTo>
                    <a:pt x="1281" y="2336"/>
                    <a:pt x="1301" y="2387"/>
                    <a:pt x="1325" y="2442"/>
                  </a:cubicBezTo>
                  <a:lnTo>
                    <a:pt x="1489" y="2845"/>
                  </a:lnTo>
                  <a:cubicBezTo>
                    <a:pt x="1547" y="2977"/>
                    <a:pt x="1605" y="3114"/>
                    <a:pt x="1663" y="3247"/>
                  </a:cubicBezTo>
                  <a:cubicBezTo>
                    <a:pt x="1618" y="3108"/>
                    <a:pt x="1571" y="2971"/>
                    <a:pt x="1523" y="2831"/>
                  </a:cubicBezTo>
                  <a:lnTo>
                    <a:pt x="1377" y="2421"/>
                  </a:lnTo>
                  <a:cubicBezTo>
                    <a:pt x="1356" y="2366"/>
                    <a:pt x="1336" y="2309"/>
                    <a:pt x="1315" y="2254"/>
                  </a:cubicBezTo>
                  <a:lnTo>
                    <a:pt x="1315" y="2251"/>
                  </a:lnTo>
                  <a:cubicBezTo>
                    <a:pt x="1319" y="2243"/>
                    <a:pt x="1315" y="2237"/>
                    <a:pt x="1315" y="2233"/>
                  </a:cubicBezTo>
                  <a:lnTo>
                    <a:pt x="1315" y="2233"/>
                  </a:lnTo>
                  <a:lnTo>
                    <a:pt x="1319" y="2237"/>
                  </a:lnTo>
                  <a:lnTo>
                    <a:pt x="1319" y="2243"/>
                  </a:lnTo>
                  <a:lnTo>
                    <a:pt x="1328" y="2227"/>
                  </a:lnTo>
                  <a:cubicBezTo>
                    <a:pt x="1387" y="2097"/>
                    <a:pt x="1455" y="1967"/>
                    <a:pt x="1516" y="1838"/>
                  </a:cubicBezTo>
                  <a:cubicBezTo>
                    <a:pt x="1582" y="1707"/>
                    <a:pt x="1639" y="1578"/>
                    <a:pt x="1697" y="1444"/>
                  </a:cubicBezTo>
                  <a:lnTo>
                    <a:pt x="1697" y="1444"/>
                  </a:lnTo>
                  <a:cubicBezTo>
                    <a:pt x="1615" y="1564"/>
                    <a:pt x="1536" y="1687"/>
                    <a:pt x="1465" y="1813"/>
                  </a:cubicBezTo>
                  <a:cubicBezTo>
                    <a:pt x="1400" y="1926"/>
                    <a:pt x="1339" y="2038"/>
                    <a:pt x="1281" y="2155"/>
                  </a:cubicBezTo>
                  <a:cubicBezTo>
                    <a:pt x="1216" y="1988"/>
                    <a:pt x="1151" y="1821"/>
                    <a:pt x="1090" y="1653"/>
                  </a:cubicBezTo>
                  <a:cubicBezTo>
                    <a:pt x="1151" y="1517"/>
                    <a:pt x="1213" y="1380"/>
                    <a:pt x="1270" y="1240"/>
                  </a:cubicBezTo>
                  <a:lnTo>
                    <a:pt x="1363" y="1028"/>
                  </a:lnTo>
                  <a:cubicBezTo>
                    <a:pt x="1393" y="957"/>
                    <a:pt x="1418" y="885"/>
                    <a:pt x="1459" y="817"/>
                  </a:cubicBezTo>
                  <a:lnTo>
                    <a:pt x="1459" y="817"/>
                  </a:lnTo>
                  <a:cubicBezTo>
                    <a:pt x="1428" y="844"/>
                    <a:pt x="1410" y="882"/>
                    <a:pt x="1390" y="912"/>
                  </a:cubicBezTo>
                  <a:lnTo>
                    <a:pt x="1328" y="1011"/>
                  </a:lnTo>
                  <a:cubicBezTo>
                    <a:pt x="1291" y="1080"/>
                    <a:pt x="1257" y="1148"/>
                    <a:pt x="1219" y="1219"/>
                  </a:cubicBezTo>
                  <a:cubicBezTo>
                    <a:pt x="1161" y="1329"/>
                    <a:pt x="1106" y="1444"/>
                    <a:pt x="1052" y="1558"/>
                  </a:cubicBezTo>
                  <a:cubicBezTo>
                    <a:pt x="997" y="1421"/>
                    <a:pt x="943" y="1285"/>
                    <a:pt x="888" y="1148"/>
                  </a:cubicBezTo>
                  <a:cubicBezTo>
                    <a:pt x="922" y="1018"/>
                    <a:pt x="956" y="885"/>
                    <a:pt x="983" y="752"/>
                  </a:cubicBezTo>
                  <a:cubicBezTo>
                    <a:pt x="1015" y="619"/>
                    <a:pt x="1042" y="482"/>
                    <a:pt x="1065" y="346"/>
                  </a:cubicBezTo>
                  <a:lnTo>
                    <a:pt x="1065" y="346"/>
                  </a:lnTo>
                  <a:cubicBezTo>
                    <a:pt x="1018" y="475"/>
                    <a:pt x="974" y="605"/>
                    <a:pt x="933" y="738"/>
                  </a:cubicBezTo>
                  <a:cubicBezTo>
                    <a:pt x="902" y="837"/>
                    <a:pt x="871" y="937"/>
                    <a:pt x="844" y="1039"/>
                  </a:cubicBezTo>
                  <a:cubicBezTo>
                    <a:pt x="810" y="957"/>
                    <a:pt x="779" y="875"/>
                    <a:pt x="745" y="796"/>
                  </a:cubicBezTo>
                  <a:cubicBezTo>
                    <a:pt x="629" y="530"/>
                    <a:pt x="523" y="257"/>
                    <a:pt x="383" y="1"/>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
            <p:cNvSpPr/>
            <p:nvPr/>
          </p:nvSpPr>
          <p:spPr>
            <a:xfrm>
              <a:off x="2778050" y="1758925"/>
              <a:ext cx="12900" cy="76025"/>
            </a:xfrm>
            <a:custGeom>
              <a:rect b="b" l="l" r="r" t="t"/>
              <a:pathLst>
                <a:path extrusionOk="0" h="3041" w="516">
                  <a:moveTo>
                    <a:pt x="509" y="1"/>
                  </a:moveTo>
                  <a:cubicBezTo>
                    <a:pt x="507" y="1"/>
                    <a:pt x="504" y="3"/>
                    <a:pt x="501" y="5"/>
                  </a:cubicBezTo>
                  <a:cubicBezTo>
                    <a:pt x="501" y="5"/>
                    <a:pt x="0" y="992"/>
                    <a:pt x="0" y="2125"/>
                  </a:cubicBezTo>
                  <a:cubicBezTo>
                    <a:pt x="0" y="2422"/>
                    <a:pt x="34" y="2729"/>
                    <a:pt x="123" y="3033"/>
                  </a:cubicBezTo>
                  <a:cubicBezTo>
                    <a:pt x="123" y="3037"/>
                    <a:pt x="126" y="3041"/>
                    <a:pt x="129" y="3041"/>
                  </a:cubicBezTo>
                  <a:cubicBezTo>
                    <a:pt x="133" y="3037"/>
                    <a:pt x="137" y="3033"/>
                    <a:pt x="133" y="3030"/>
                  </a:cubicBezTo>
                  <a:cubicBezTo>
                    <a:pt x="48" y="2729"/>
                    <a:pt x="14" y="2422"/>
                    <a:pt x="14" y="2125"/>
                  </a:cubicBezTo>
                  <a:cubicBezTo>
                    <a:pt x="14" y="1559"/>
                    <a:pt x="137" y="1029"/>
                    <a:pt x="263" y="644"/>
                  </a:cubicBezTo>
                  <a:cubicBezTo>
                    <a:pt x="328" y="449"/>
                    <a:pt x="389" y="292"/>
                    <a:pt x="437" y="183"/>
                  </a:cubicBezTo>
                  <a:cubicBezTo>
                    <a:pt x="460" y="128"/>
                    <a:pt x="478" y="84"/>
                    <a:pt x="492" y="54"/>
                  </a:cubicBezTo>
                  <a:cubicBezTo>
                    <a:pt x="498" y="40"/>
                    <a:pt x="506" y="30"/>
                    <a:pt x="509" y="22"/>
                  </a:cubicBezTo>
                  <a:cubicBezTo>
                    <a:pt x="512" y="16"/>
                    <a:pt x="515" y="9"/>
                    <a:pt x="515" y="9"/>
                  </a:cubicBezTo>
                  <a:cubicBezTo>
                    <a:pt x="515" y="5"/>
                    <a:pt x="515" y="2"/>
                    <a:pt x="512" y="2"/>
                  </a:cubicBezTo>
                  <a:cubicBezTo>
                    <a:pt x="511" y="1"/>
                    <a:pt x="510" y="1"/>
                    <a:pt x="509" y="1"/>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
            <p:cNvSpPr/>
            <p:nvPr/>
          </p:nvSpPr>
          <p:spPr>
            <a:xfrm>
              <a:off x="2749600" y="1767775"/>
              <a:ext cx="31875" cy="67150"/>
            </a:xfrm>
            <a:custGeom>
              <a:rect b="b" l="l" r="r" t="t"/>
              <a:pathLst>
                <a:path extrusionOk="0" h="2686" w="1275">
                  <a:moveTo>
                    <a:pt x="8" y="0"/>
                  </a:moveTo>
                  <a:cubicBezTo>
                    <a:pt x="6" y="0"/>
                    <a:pt x="3" y="1"/>
                    <a:pt x="1" y="4"/>
                  </a:cubicBezTo>
                  <a:lnTo>
                    <a:pt x="1" y="10"/>
                  </a:lnTo>
                  <a:cubicBezTo>
                    <a:pt x="5" y="13"/>
                    <a:pt x="5" y="17"/>
                    <a:pt x="8" y="24"/>
                  </a:cubicBezTo>
                  <a:cubicBezTo>
                    <a:pt x="15" y="44"/>
                    <a:pt x="25" y="95"/>
                    <a:pt x="32" y="167"/>
                  </a:cubicBezTo>
                  <a:cubicBezTo>
                    <a:pt x="66" y="413"/>
                    <a:pt x="124" y="908"/>
                    <a:pt x="295" y="1409"/>
                  </a:cubicBezTo>
                  <a:cubicBezTo>
                    <a:pt x="469" y="1908"/>
                    <a:pt x="759" y="2416"/>
                    <a:pt x="1264" y="2683"/>
                  </a:cubicBezTo>
                  <a:cubicBezTo>
                    <a:pt x="1266" y="2685"/>
                    <a:pt x="1267" y="2686"/>
                    <a:pt x="1269" y="2686"/>
                  </a:cubicBezTo>
                  <a:cubicBezTo>
                    <a:pt x="1270" y="2686"/>
                    <a:pt x="1271" y="2685"/>
                    <a:pt x="1271" y="2683"/>
                  </a:cubicBezTo>
                  <a:cubicBezTo>
                    <a:pt x="1275" y="2679"/>
                    <a:pt x="1271" y="2673"/>
                    <a:pt x="1267" y="2673"/>
                  </a:cubicBezTo>
                  <a:cubicBezTo>
                    <a:pt x="681" y="2359"/>
                    <a:pt x="383" y="1713"/>
                    <a:pt x="226" y="1137"/>
                  </a:cubicBezTo>
                  <a:cubicBezTo>
                    <a:pt x="148" y="847"/>
                    <a:pt x="103" y="577"/>
                    <a:pt x="76" y="372"/>
                  </a:cubicBezTo>
                  <a:cubicBezTo>
                    <a:pt x="59" y="270"/>
                    <a:pt x="49" y="180"/>
                    <a:pt x="42" y="119"/>
                  </a:cubicBezTo>
                  <a:cubicBezTo>
                    <a:pt x="35" y="89"/>
                    <a:pt x="32" y="61"/>
                    <a:pt x="29" y="44"/>
                  </a:cubicBezTo>
                  <a:cubicBezTo>
                    <a:pt x="25" y="34"/>
                    <a:pt x="21" y="24"/>
                    <a:pt x="21" y="17"/>
                  </a:cubicBezTo>
                  <a:cubicBezTo>
                    <a:pt x="18" y="10"/>
                    <a:pt x="15" y="7"/>
                    <a:pt x="12" y="4"/>
                  </a:cubicBezTo>
                  <a:cubicBezTo>
                    <a:pt x="12" y="1"/>
                    <a:pt x="10" y="0"/>
                    <a:pt x="8" y="0"/>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a:off x="2723775" y="1814525"/>
              <a:ext cx="57700" cy="21175"/>
            </a:xfrm>
            <a:custGeom>
              <a:rect b="b" l="l" r="r" t="t"/>
              <a:pathLst>
                <a:path extrusionOk="0" h="847" w="2308">
                  <a:moveTo>
                    <a:pt x="255" y="0"/>
                  </a:moveTo>
                  <a:cubicBezTo>
                    <a:pt x="79" y="0"/>
                    <a:pt x="0" y="46"/>
                    <a:pt x="92" y="147"/>
                  </a:cubicBezTo>
                  <a:cubicBezTo>
                    <a:pt x="424" y="509"/>
                    <a:pt x="2287" y="837"/>
                    <a:pt x="2300" y="847"/>
                  </a:cubicBezTo>
                  <a:lnTo>
                    <a:pt x="2308" y="799"/>
                  </a:lnTo>
                  <a:cubicBezTo>
                    <a:pt x="1841" y="317"/>
                    <a:pt x="716" y="0"/>
                    <a:pt x="255" y="0"/>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2726825" y="1816825"/>
              <a:ext cx="51250" cy="16325"/>
            </a:xfrm>
            <a:custGeom>
              <a:rect b="b" l="l" r="r" t="t"/>
              <a:pathLst>
                <a:path extrusionOk="0" h="653" w="2050">
                  <a:moveTo>
                    <a:pt x="1" y="0"/>
                  </a:moveTo>
                  <a:cubicBezTo>
                    <a:pt x="86" y="35"/>
                    <a:pt x="171" y="62"/>
                    <a:pt x="253" y="93"/>
                  </a:cubicBezTo>
                  <a:lnTo>
                    <a:pt x="461" y="161"/>
                  </a:lnTo>
                  <a:cubicBezTo>
                    <a:pt x="445" y="172"/>
                    <a:pt x="428" y="181"/>
                    <a:pt x="410" y="192"/>
                  </a:cubicBezTo>
                  <a:cubicBezTo>
                    <a:pt x="387" y="205"/>
                    <a:pt x="363" y="222"/>
                    <a:pt x="342" y="240"/>
                  </a:cubicBezTo>
                  <a:cubicBezTo>
                    <a:pt x="370" y="233"/>
                    <a:pt x="397" y="226"/>
                    <a:pt x="424" y="216"/>
                  </a:cubicBezTo>
                  <a:cubicBezTo>
                    <a:pt x="448" y="205"/>
                    <a:pt x="472" y="195"/>
                    <a:pt x="499" y="185"/>
                  </a:cubicBezTo>
                  <a:lnTo>
                    <a:pt x="513" y="178"/>
                  </a:lnTo>
                  <a:cubicBezTo>
                    <a:pt x="592" y="205"/>
                    <a:pt x="673" y="233"/>
                    <a:pt x="755" y="260"/>
                  </a:cubicBezTo>
                  <a:cubicBezTo>
                    <a:pt x="745" y="267"/>
                    <a:pt x="738" y="274"/>
                    <a:pt x="728" y="281"/>
                  </a:cubicBezTo>
                  <a:cubicBezTo>
                    <a:pt x="711" y="298"/>
                    <a:pt x="691" y="315"/>
                    <a:pt x="673" y="335"/>
                  </a:cubicBezTo>
                  <a:cubicBezTo>
                    <a:pt x="701" y="328"/>
                    <a:pt x="724" y="315"/>
                    <a:pt x="745" y="304"/>
                  </a:cubicBezTo>
                  <a:cubicBezTo>
                    <a:pt x="762" y="295"/>
                    <a:pt x="779" y="284"/>
                    <a:pt x="796" y="274"/>
                  </a:cubicBezTo>
                  <a:cubicBezTo>
                    <a:pt x="871" y="298"/>
                    <a:pt x="946" y="322"/>
                    <a:pt x="1022" y="345"/>
                  </a:cubicBezTo>
                  <a:cubicBezTo>
                    <a:pt x="1031" y="349"/>
                    <a:pt x="1045" y="352"/>
                    <a:pt x="1059" y="356"/>
                  </a:cubicBezTo>
                  <a:cubicBezTo>
                    <a:pt x="1035" y="376"/>
                    <a:pt x="1011" y="400"/>
                    <a:pt x="991" y="427"/>
                  </a:cubicBezTo>
                  <a:cubicBezTo>
                    <a:pt x="1031" y="410"/>
                    <a:pt x="1066" y="390"/>
                    <a:pt x="1096" y="369"/>
                  </a:cubicBezTo>
                  <a:cubicBezTo>
                    <a:pt x="1192" y="397"/>
                    <a:pt x="1288" y="427"/>
                    <a:pt x="1380" y="454"/>
                  </a:cubicBezTo>
                  <a:cubicBezTo>
                    <a:pt x="1349" y="479"/>
                    <a:pt x="1315" y="503"/>
                    <a:pt x="1288" y="533"/>
                  </a:cubicBezTo>
                  <a:cubicBezTo>
                    <a:pt x="1339" y="520"/>
                    <a:pt x="1383" y="495"/>
                    <a:pt x="1428" y="471"/>
                  </a:cubicBezTo>
                  <a:cubicBezTo>
                    <a:pt x="1462" y="482"/>
                    <a:pt x="1496" y="492"/>
                    <a:pt x="1534" y="503"/>
                  </a:cubicBezTo>
                  <a:cubicBezTo>
                    <a:pt x="1581" y="516"/>
                    <a:pt x="1629" y="530"/>
                    <a:pt x="1677" y="547"/>
                  </a:cubicBezTo>
                  <a:cubicBezTo>
                    <a:pt x="1663" y="557"/>
                    <a:pt x="1649" y="571"/>
                    <a:pt x="1636" y="588"/>
                  </a:cubicBezTo>
                  <a:cubicBezTo>
                    <a:pt x="1663" y="581"/>
                    <a:pt x="1690" y="571"/>
                    <a:pt x="1718" y="557"/>
                  </a:cubicBezTo>
                  <a:cubicBezTo>
                    <a:pt x="1827" y="591"/>
                    <a:pt x="1940" y="622"/>
                    <a:pt x="2049" y="653"/>
                  </a:cubicBezTo>
                  <a:lnTo>
                    <a:pt x="1797" y="561"/>
                  </a:lnTo>
                  <a:lnTo>
                    <a:pt x="1725" y="536"/>
                  </a:lnTo>
                  <a:cubicBezTo>
                    <a:pt x="1711" y="509"/>
                    <a:pt x="1698" y="485"/>
                    <a:pt x="1680" y="462"/>
                  </a:cubicBezTo>
                  <a:cubicBezTo>
                    <a:pt x="1666" y="441"/>
                    <a:pt x="1649" y="417"/>
                    <a:pt x="1625" y="400"/>
                  </a:cubicBezTo>
                  <a:lnTo>
                    <a:pt x="1625" y="400"/>
                  </a:lnTo>
                  <a:cubicBezTo>
                    <a:pt x="1629" y="427"/>
                    <a:pt x="1643" y="454"/>
                    <a:pt x="1653" y="479"/>
                  </a:cubicBezTo>
                  <a:cubicBezTo>
                    <a:pt x="1660" y="492"/>
                    <a:pt x="1666" y="506"/>
                    <a:pt x="1674" y="520"/>
                  </a:cubicBezTo>
                  <a:lnTo>
                    <a:pt x="1540" y="475"/>
                  </a:lnTo>
                  <a:cubicBezTo>
                    <a:pt x="1506" y="465"/>
                    <a:pt x="1472" y="451"/>
                    <a:pt x="1435" y="441"/>
                  </a:cubicBezTo>
                  <a:cubicBezTo>
                    <a:pt x="1424" y="417"/>
                    <a:pt x="1411" y="393"/>
                    <a:pt x="1397" y="372"/>
                  </a:cubicBezTo>
                  <a:cubicBezTo>
                    <a:pt x="1383" y="349"/>
                    <a:pt x="1367" y="325"/>
                    <a:pt x="1346" y="301"/>
                  </a:cubicBezTo>
                  <a:lnTo>
                    <a:pt x="1346" y="301"/>
                  </a:lnTo>
                  <a:cubicBezTo>
                    <a:pt x="1353" y="331"/>
                    <a:pt x="1359" y="359"/>
                    <a:pt x="1370" y="383"/>
                  </a:cubicBezTo>
                  <a:cubicBezTo>
                    <a:pt x="1376" y="397"/>
                    <a:pt x="1383" y="410"/>
                    <a:pt x="1387" y="424"/>
                  </a:cubicBezTo>
                  <a:cubicBezTo>
                    <a:pt x="1294" y="397"/>
                    <a:pt x="1203" y="366"/>
                    <a:pt x="1107" y="335"/>
                  </a:cubicBezTo>
                  <a:cubicBezTo>
                    <a:pt x="1100" y="308"/>
                    <a:pt x="1090" y="284"/>
                    <a:pt x="1076" y="260"/>
                  </a:cubicBezTo>
                  <a:cubicBezTo>
                    <a:pt x="1063" y="233"/>
                    <a:pt x="1049" y="208"/>
                    <a:pt x="1028" y="185"/>
                  </a:cubicBezTo>
                  <a:lnTo>
                    <a:pt x="1028" y="185"/>
                  </a:lnTo>
                  <a:cubicBezTo>
                    <a:pt x="1031" y="216"/>
                    <a:pt x="1039" y="243"/>
                    <a:pt x="1045" y="274"/>
                  </a:cubicBezTo>
                  <a:cubicBezTo>
                    <a:pt x="1052" y="287"/>
                    <a:pt x="1059" y="304"/>
                    <a:pt x="1063" y="322"/>
                  </a:cubicBezTo>
                  <a:cubicBezTo>
                    <a:pt x="1052" y="318"/>
                    <a:pt x="1042" y="315"/>
                    <a:pt x="1031" y="308"/>
                  </a:cubicBezTo>
                  <a:cubicBezTo>
                    <a:pt x="960" y="287"/>
                    <a:pt x="888" y="267"/>
                    <a:pt x="820" y="243"/>
                  </a:cubicBezTo>
                  <a:lnTo>
                    <a:pt x="817" y="240"/>
                  </a:lnTo>
                  <a:cubicBezTo>
                    <a:pt x="803" y="199"/>
                    <a:pt x="786" y="161"/>
                    <a:pt x="759" y="123"/>
                  </a:cubicBezTo>
                  <a:lnTo>
                    <a:pt x="759" y="123"/>
                  </a:lnTo>
                  <a:cubicBezTo>
                    <a:pt x="759" y="161"/>
                    <a:pt x="765" y="195"/>
                    <a:pt x="776" y="229"/>
                  </a:cubicBezTo>
                  <a:cubicBezTo>
                    <a:pt x="691" y="202"/>
                    <a:pt x="605" y="178"/>
                    <a:pt x="516" y="151"/>
                  </a:cubicBezTo>
                  <a:lnTo>
                    <a:pt x="502" y="147"/>
                  </a:lnTo>
                  <a:cubicBezTo>
                    <a:pt x="492" y="123"/>
                    <a:pt x="482" y="103"/>
                    <a:pt x="472" y="79"/>
                  </a:cubicBezTo>
                  <a:cubicBezTo>
                    <a:pt x="458" y="52"/>
                    <a:pt x="445" y="28"/>
                    <a:pt x="428" y="0"/>
                  </a:cubicBezTo>
                  <a:lnTo>
                    <a:pt x="428" y="0"/>
                  </a:lnTo>
                  <a:cubicBezTo>
                    <a:pt x="431" y="32"/>
                    <a:pt x="438" y="62"/>
                    <a:pt x="445" y="90"/>
                  </a:cubicBezTo>
                  <a:cubicBezTo>
                    <a:pt x="448" y="106"/>
                    <a:pt x="455" y="120"/>
                    <a:pt x="458" y="134"/>
                  </a:cubicBezTo>
                  <a:lnTo>
                    <a:pt x="261" y="76"/>
                  </a:lnTo>
                  <a:cubicBezTo>
                    <a:pt x="175" y="52"/>
                    <a:pt x="89" y="24"/>
                    <a:pt x="1" y="0"/>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a:off x="2728625" y="1732525"/>
              <a:ext cx="44150" cy="39025"/>
            </a:xfrm>
            <a:custGeom>
              <a:rect b="b" l="l" r="r" t="t"/>
              <a:pathLst>
                <a:path extrusionOk="0" h="1561" w="1766">
                  <a:moveTo>
                    <a:pt x="885" y="0"/>
                  </a:moveTo>
                  <a:cubicBezTo>
                    <a:pt x="397" y="0"/>
                    <a:pt x="0" y="348"/>
                    <a:pt x="0" y="779"/>
                  </a:cubicBezTo>
                  <a:cubicBezTo>
                    <a:pt x="0" y="1212"/>
                    <a:pt x="397" y="1560"/>
                    <a:pt x="885" y="1560"/>
                  </a:cubicBezTo>
                  <a:cubicBezTo>
                    <a:pt x="1372" y="1560"/>
                    <a:pt x="1766" y="1212"/>
                    <a:pt x="1766" y="779"/>
                  </a:cubicBezTo>
                  <a:cubicBezTo>
                    <a:pt x="1766" y="348"/>
                    <a:pt x="1372" y="0"/>
                    <a:pt x="885"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a:off x="2740900" y="1737300"/>
              <a:ext cx="17775" cy="8125"/>
            </a:xfrm>
            <a:custGeom>
              <a:rect b="b" l="l" r="r" t="t"/>
              <a:pathLst>
                <a:path extrusionOk="0" h="325" w="711">
                  <a:moveTo>
                    <a:pt x="356" y="0"/>
                  </a:moveTo>
                  <a:cubicBezTo>
                    <a:pt x="161" y="0"/>
                    <a:pt x="1" y="71"/>
                    <a:pt x="1" y="161"/>
                  </a:cubicBezTo>
                  <a:cubicBezTo>
                    <a:pt x="1" y="253"/>
                    <a:pt x="161" y="325"/>
                    <a:pt x="356" y="325"/>
                  </a:cubicBezTo>
                  <a:cubicBezTo>
                    <a:pt x="554" y="325"/>
                    <a:pt x="711" y="253"/>
                    <a:pt x="711" y="161"/>
                  </a:cubicBezTo>
                  <a:cubicBezTo>
                    <a:pt x="711" y="71"/>
                    <a:pt x="554" y="0"/>
                    <a:pt x="356" y="0"/>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
            <p:cNvSpPr/>
            <p:nvPr/>
          </p:nvSpPr>
          <p:spPr>
            <a:xfrm>
              <a:off x="2733225" y="1751125"/>
              <a:ext cx="12575" cy="5475"/>
            </a:xfrm>
            <a:custGeom>
              <a:rect b="b" l="l" r="r" t="t"/>
              <a:pathLst>
                <a:path extrusionOk="0" h="219" w="503">
                  <a:moveTo>
                    <a:pt x="43" y="0"/>
                  </a:moveTo>
                  <a:cubicBezTo>
                    <a:pt x="34" y="0"/>
                    <a:pt x="25" y="3"/>
                    <a:pt x="18" y="10"/>
                  </a:cubicBezTo>
                  <a:cubicBezTo>
                    <a:pt x="5" y="24"/>
                    <a:pt x="0" y="48"/>
                    <a:pt x="14" y="62"/>
                  </a:cubicBezTo>
                  <a:cubicBezTo>
                    <a:pt x="21" y="68"/>
                    <a:pt x="172" y="219"/>
                    <a:pt x="414" y="219"/>
                  </a:cubicBezTo>
                  <a:cubicBezTo>
                    <a:pt x="431" y="219"/>
                    <a:pt x="451" y="215"/>
                    <a:pt x="468" y="215"/>
                  </a:cubicBezTo>
                  <a:cubicBezTo>
                    <a:pt x="489" y="212"/>
                    <a:pt x="503" y="194"/>
                    <a:pt x="499" y="174"/>
                  </a:cubicBezTo>
                  <a:cubicBezTo>
                    <a:pt x="499" y="159"/>
                    <a:pt x="485" y="143"/>
                    <a:pt x="467" y="143"/>
                  </a:cubicBezTo>
                  <a:cubicBezTo>
                    <a:pt x="465" y="143"/>
                    <a:pt x="463" y="143"/>
                    <a:pt x="462" y="144"/>
                  </a:cubicBezTo>
                  <a:cubicBezTo>
                    <a:pt x="446" y="145"/>
                    <a:pt x="432" y="145"/>
                    <a:pt x="417" y="145"/>
                  </a:cubicBezTo>
                  <a:cubicBezTo>
                    <a:pt x="204" y="145"/>
                    <a:pt x="69" y="14"/>
                    <a:pt x="69" y="10"/>
                  </a:cubicBezTo>
                  <a:cubicBezTo>
                    <a:pt x="62" y="3"/>
                    <a:pt x="53" y="0"/>
                    <a:pt x="43" y="0"/>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
            <p:cNvSpPr/>
            <p:nvPr/>
          </p:nvSpPr>
          <p:spPr>
            <a:xfrm>
              <a:off x="2749800" y="1758275"/>
              <a:ext cx="12475" cy="5825"/>
            </a:xfrm>
            <a:custGeom>
              <a:rect b="b" l="l" r="r" t="t"/>
              <a:pathLst>
                <a:path extrusionOk="0" h="233" w="499">
                  <a:moveTo>
                    <a:pt x="459" y="1"/>
                  </a:moveTo>
                  <a:cubicBezTo>
                    <a:pt x="450" y="1"/>
                    <a:pt x="441" y="4"/>
                    <a:pt x="434" y="11"/>
                  </a:cubicBezTo>
                  <a:cubicBezTo>
                    <a:pt x="294" y="144"/>
                    <a:pt x="38" y="161"/>
                    <a:pt x="34" y="161"/>
                  </a:cubicBezTo>
                  <a:cubicBezTo>
                    <a:pt x="13" y="161"/>
                    <a:pt x="0" y="179"/>
                    <a:pt x="0" y="199"/>
                  </a:cubicBezTo>
                  <a:cubicBezTo>
                    <a:pt x="4" y="220"/>
                    <a:pt x="17" y="233"/>
                    <a:pt x="38" y="233"/>
                  </a:cubicBezTo>
                  <a:cubicBezTo>
                    <a:pt x="51" y="233"/>
                    <a:pt x="325" y="216"/>
                    <a:pt x="481" y="62"/>
                  </a:cubicBezTo>
                  <a:cubicBezTo>
                    <a:pt x="498" y="48"/>
                    <a:pt x="498" y="28"/>
                    <a:pt x="484" y="11"/>
                  </a:cubicBezTo>
                  <a:cubicBezTo>
                    <a:pt x="478" y="4"/>
                    <a:pt x="469" y="1"/>
                    <a:pt x="459" y="1"/>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a:off x="2760200" y="1745350"/>
              <a:ext cx="10600" cy="5625"/>
            </a:xfrm>
            <a:custGeom>
              <a:rect b="b" l="l" r="r" t="t"/>
              <a:pathLst>
                <a:path extrusionOk="0" h="225" w="424">
                  <a:moveTo>
                    <a:pt x="383" y="1"/>
                  </a:moveTo>
                  <a:cubicBezTo>
                    <a:pt x="371" y="1"/>
                    <a:pt x="359" y="8"/>
                    <a:pt x="352" y="20"/>
                  </a:cubicBezTo>
                  <a:cubicBezTo>
                    <a:pt x="342" y="40"/>
                    <a:pt x="290" y="91"/>
                    <a:pt x="45" y="153"/>
                  </a:cubicBezTo>
                  <a:lnTo>
                    <a:pt x="32" y="156"/>
                  </a:lnTo>
                  <a:cubicBezTo>
                    <a:pt x="11" y="159"/>
                    <a:pt x="0" y="180"/>
                    <a:pt x="7" y="200"/>
                  </a:cubicBezTo>
                  <a:cubicBezTo>
                    <a:pt x="11" y="214"/>
                    <a:pt x="24" y="225"/>
                    <a:pt x="41" y="225"/>
                  </a:cubicBezTo>
                  <a:lnTo>
                    <a:pt x="52" y="225"/>
                  </a:lnTo>
                  <a:lnTo>
                    <a:pt x="62" y="221"/>
                  </a:lnTo>
                  <a:cubicBezTo>
                    <a:pt x="270" y="170"/>
                    <a:pt x="383" y="115"/>
                    <a:pt x="417" y="53"/>
                  </a:cubicBezTo>
                  <a:cubicBezTo>
                    <a:pt x="424" y="36"/>
                    <a:pt x="421" y="16"/>
                    <a:pt x="400" y="6"/>
                  </a:cubicBezTo>
                  <a:cubicBezTo>
                    <a:pt x="395" y="2"/>
                    <a:pt x="389" y="1"/>
                    <a:pt x="383" y="1"/>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a:off x="2780525" y="1743475"/>
              <a:ext cx="24400" cy="19850"/>
            </a:xfrm>
            <a:custGeom>
              <a:rect b="b" l="l" r="r" t="t"/>
              <a:pathLst>
                <a:path extrusionOk="0" h="794" w="976">
                  <a:moveTo>
                    <a:pt x="457" y="1"/>
                  </a:moveTo>
                  <a:cubicBezTo>
                    <a:pt x="284" y="1"/>
                    <a:pt x="127" y="98"/>
                    <a:pt x="71" y="255"/>
                  </a:cubicBezTo>
                  <a:cubicBezTo>
                    <a:pt x="0" y="456"/>
                    <a:pt x="130" y="685"/>
                    <a:pt x="358" y="767"/>
                  </a:cubicBezTo>
                  <a:cubicBezTo>
                    <a:pt x="411" y="785"/>
                    <a:pt x="465" y="793"/>
                    <a:pt x="517" y="793"/>
                  </a:cubicBezTo>
                  <a:cubicBezTo>
                    <a:pt x="693" y="793"/>
                    <a:pt x="849" y="697"/>
                    <a:pt x="905" y="541"/>
                  </a:cubicBezTo>
                  <a:cubicBezTo>
                    <a:pt x="976" y="336"/>
                    <a:pt x="850" y="108"/>
                    <a:pt x="618" y="29"/>
                  </a:cubicBezTo>
                  <a:cubicBezTo>
                    <a:pt x="564" y="10"/>
                    <a:pt x="510" y="1"/>
                    <a:pt x="457" y="1"/>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a:off x="2789550" y="1745800"/>
              <a:ext cx="9075" cy="4825"/>
            </a:xfrm>
            <a:custGeom>
              <a:rect b="b" l="l" r="r" t="t"/>
              <a:pathLst>
                <a:path extrusionOk="0" h="193" w="363">
                  <a:moveTo>
                    <a:pt x="106" y="1"/>
                  </a:moveTo>
                  <a:cubicBezTo>
                    <a:pt x="59" y="1"/>
                    <a:pt x="23" y="14"/>
                    <a:pt x="14" y="39"/>
                  </a:cubicBezTo>
                  <a:cubicBezTo>
                    <a:pt x="0" y="80"/>
                    <a:pt x="62" y="141"/>
                    <a:pt x="154" y="172"/>
                  </a:cubicBezTo>
                  <a:cubicBezTo>
                    <a:pt x="192" y="186"/>
                    <a:pt x="229" y="193"/>
                    <a:pt x="261" y="193"/>
                  </a:cubicBezTo>
                  <a:cubicBezTo>
                    <a:pt x="307" y="193"/>
                    <a:pt x="341" y="179"/>
                    <a:pt x="349" y="155"/>
                  </a:cubicBezTo>
                  <a:cubicBezTo>
                    <a:pt x="363" y="111"/>
                    <a:pt x="301" y="53"/>
                    <a:pt x="209" y="18"/>
                  </a:cubicBezTo>
                  <a:cubicBezTo>
                    <a:pt x="173" y="6"/>
                    <a:pt x="137" y="1"/>
                    <a:pt x="106" y="1"/>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
            <p:cNvSpPr/>
            <p:nvPr/>
          </p:nvSpPr>
          <p:spPr>
            <a:xfrm>
              <a:off x="2784425" y="1750225"/>
              <a:ext cx="5500" cy="4350"/>
            </a:xfrm>
            <a:custGeom>
              <a:rect b="b" l="l" r="r" t="t"/>
              <a:pathLst>
                <a:path extrusionOk="0" h="174" w="220">
                  <a:moveTo>
                    <a:pt x="22" y="1"/>
                  </a:moveTo>
                  <a:cubicBezTo>
                    <a:pt x="20" y="1"/>
                    <a:pt x="17" y="1"/>
                    <a:pt x="15" y="2"/>
                  </a:cubicBezTo>
                  <a:cubicBezTo>
                    <a:pt x="5" y="9"/>
                    <a:pt x="1" y="19"/>
                    <a:pt x="5" y="26"/>
                  </a:cubicBezTo>
                  <a:cubicBezTo>
                    <a:pt x="8" y="33"/>
                    <a:pt x="52" y="125"/>
                    <a:pt x="169" y="166"/>
                  </a:cubicBezTo>
                  <a:cubicBezTo>
                    <a:pt x="175" y="169"/>
                    <a:pt x="185" y="173"/>
                    <a:pt x="192" y="173"/>
                  </a:cubicBezTo>
                  <a:cubicBezTo>
                    <a:pt x="194" y="174"/>
                    <a:pt x="196" y="174"/>
                    <a:pt x="197" y="174"/>
                  </a:cubicBezTo>
                  <a:cubicBezTo>
                    <a:pt x="206" y="174"/>
                    <a:pt x="213" y="168"/>
                    <a:pt x="216" y="162"/>
                  </a:cubicBezTo>
                  <a:cubicBezTo>
                    <a:pt x="219" y="153"/>
                    <a:pt x="213" y="142"/>
                    <a:pt x="202" y="139"/>
                  </a:cubicBezTo>
                  <a:cubicBezTo>
                    <a:pt x="87" y="112"/>
                    <a:pt x="38" y="12"/>
                    <a:pt x="38" y="12"/>
                  </a:cubicBezTo>
                  <a:cubicBezTo>
                    <a:pt x="36" y="4"/>
                    <a:pt x="30" y="1"/>
                    <a:pt x="22" y="1"/>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
            <p:cNvSpPr/>
            <p:nvPr/>
          </p:nvSpPr>
          <p:spPr>
            <a:xfrm>
              <a:off x="2790325" y="1758050"/>
              <a:ext cx="6675" cy="1450"/>
            </a:xfrm>
            <a:custGeom>
              <a:rect b="b" l="l" r="r" t="t"/>
              <a:pathLst>
                <a:path extrusionOk="0" h="58" w="267">
                  <a:moveTo>
                    <a:pt x="249" y="0"/>
                  </a:moveTo>
                  <a:cubicBezTo>
                    <a:pt x="246" y="0"/>
                    <a:pt x="243" y="1"/>
                    <a:pt x="240" y="3"/>
                  </a:cubicBezTo>
                  <a:cubicBezTo>
                    <a:pt x="207" y="17"/>
                    <a:pt x="169" y="21"/>
                    <a:pt x="135" y="21"/>
                  </a:cubicBezTo>
                  <a:cubicBezTo>
                    <a:pt x="76" y="21"/>
                    <a:pt x="28" y="9"/>
                    <a:pt x="28" y="7"/>
                  </a:cubicBezTo>
                  <a:cubicBezTo>
                    <a:pt x="18" y="7"/>
                    <a:pt x="7" y="10"/>
                    <a:pt x="4" y="20"/>
                  </a:cubicBezTo>
                  <a:cubicBezTo>
                    <a:pt x="1" y="30"/>
                    <a:pt x="7" y="40"/>
                    <a:pt x="18" y="40"/>
                  </a:cubicBezTo>
                  <a:lnTo>
                    <a:pt x="18" y="44"/>
                  </a:lnTo>
                  <a:cubicBezTo>
                    <a:pt x="22" y="44"/>
                    <a:pt x="71" y="58"/>
                    <a:pt x="132" y="58"/>
                  </a:cubicBezTo>
                  <a:cubicBezTo>
                    <a:pt x="172" y="58"/>
                    <a:pt x="216" y="52"/>
                    <a:pt x="256" y="34"/>
                  </a:cubicBezTo>
                  <a:cubicBezTo>
                    <a:pt x="264" y="30"/>
                    <a:pt x="267" y="20"/>
                    <a:pt x="264" y="10"/>
                  </a:cubicBezTo>
                  <a:cubicBezTo>
                    <a:pt x="261" y="5"/>
                    <a:pt x="255" y="0"/>
                    <a:pt x="249" y="0"/>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a:off x="2720025" y="1736525"/>
              <a:ext cx="59575" cy="97825"/>
            </a:xfrm>
            <a:custGeom>
              <a:rect b="b" l="l" r="r" t="t"/>
              <a:pathLst>
                <a:path extrusionOk="0" h="3913" w="2383">
                  <a:moveTo>
                    <a:pt x="10" y="0"/>
                  </a:moveTo>
                  <a:cubicBezTo>
                    <a:pt x="7" y="0"/>
                    <a:pt x="3" y="4"/>
                    <a:pt x="3" y="4"/>
                  </a:cubicBezTo>
                  <a:cubicBezTo>
                    <a:pt x="0" y="7"/>
                    <a:pt x="0" y="14"/>
                    <a:pt x="3" y="14"/>
                  </a:cubicBezTo>
                  <a:cubicBezTo>
                    <a:pt x="5" y="16"/>
                    <a:pt x="7" y="16"/>
                    <a:pt x="8" y="16"/>
                  </a:cubicBezTo>
                  <a:cubicBezTo>
                    <a:pt x="9" y="16"/>
                    <a:pt x="10" y="16"/>
                    <a:pt x="10" y="16"/>
                  </a:cubicBezTo>
                  <a:lnTo>
                    <a:pt x="10" y="16"/>
                  </a:lnTo>
                  <a:cubicBezTo>
                    <a:pt x="11" y="19"/>
                    <a:pt x="13" y="23"/>
                    <a:pt x="13" y="31"/>
                  </a:cubicBezTo>
                  <a:cubicBezTo>
                    <a:pt x="21" y="61"/>
                    <a:pt x="27" y="130"/>
                    <a:pt x="37" y="229"/>
                  </a:cubicBezTo>
                  <a:cubicBezTo>
                    <a:pt x="71" y="578"/>
                    <a:pt x="153" y="1281"/>
                    <a:pt x="474" y="2007"/>
                  </a:cubicBezTo>
                  <a:cubicBezTo>
                    <a:pt x="799" y="2731"/>
                    <a:pt x="1365" y="3479"/>
                    <a:pt x="2372" y="3912"/>
                  </a:cubicBezTo>
                  <a:cubicBezTo>
                    <a:pt x="2376" y="3912"/>
                    <a:pt x="2379" y="3912"/>
                    <a:pt x="2382" y="3909"/>
                  </a:cubicBezTo>
                  <a:cubicBezTo>
                    <a:pt x="2382" y="3905"/>
                    <a:pt x="2382" y="3902"/>
                    <a:pt x="2379" y="3899"/>
                  </a:cubicBezTo>
                  <a:cubicBezTo>
                    <a:pt x="1171" y="3384"/>
                    <a:pt x="601" y="2410"/>
                    <a:pt x="320" y="1567"/>
                  </a:cubicBezTo>
                  <a:cubicBezTo>
                    <a:pt x="180" y="1144"/>
                    <a:pt x="116" y="755"/>
                    <a:pt x="78" y="471"/>
                  </a:cubicBezTo>
                  <a:cubicBezTo>
                    <a:pt x="61" y="328"/>
                    <a:pt x="51" y="212"/>
                    <a:pt x="41" y="134"/>
                  </a:cubicBezTo>
                  <a:cubicBezTo>
                    <a:pt x="37" y="93"/>
                    <a:pt x="34" y="61"/>
                    <a:pt x="30" y="38"/>
                  </a:cubicBezTo>
                  <a:cubicBezTo>
                    <a:pt x="27" y="28"/>
                    <a:pt x="27" y="21"/>
                    <a:pt x="24" y="14"/>
                  </a:cubicBezTo>
                  <a:cubicBezTo>
                    <a:pt x="24" y="11"/>
                    <a:pt x="21" y="7"/>
                    <a:pt x="21" y="7"/>
                  </a:cubicBezTo>
                  <a:cubicBezTo>
                    <a:pt x="16" y="4"/>
                    <a:pt x="16" y="0"/>
                    <a:pt x="10" y="0"/>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2705400" y="1729625"/>
              <a:ext cx="27450" cy="20325"/>
            </a:xfrm>
            <a:custGeom>
              <a:rect b="b" l="l" r="r" t="t"/>
              <a:pathLst>
                <a:path extrusionOk="0" h="813" w="1098">
                  <a:moveTo>
                    <a:pt x="630" y="0"/>
                  </a:moveTo>
                  <a:cubicBezTo>
                    <a:pt x="557" y="0"/>
                    <a:pt x="480" y="14"/>
                    <a:pt x="404" y="44"/>
                  </a:cubicBezTo>
                  <a:cubicBezTo>
                    <a:pt x="148" y="147"/>
                    <a:pt x="1" y="389"/>
                    <a:pt x="83" y="591"/>
                  </a:cubicBezTo>
                  <a:cubicBezTo>
                    <a:pt x="138" y="732"/>
                    <a:pt x="291" y="813"/>
                    <a:pt x="465" y="813"/>
                  </a:cubicBezTo>
                  <a:cubicBezTo>
                    <a:pt x="539" y="813"/>
                    <a:pt x="618" y="798"/>
                    <a:pt x="694" y="768"/>
                  </a:cubicBezTo>
                  <a:cubicBezTo>
                    <a:pt x="954" y="669"/>
                    <a:pt x="1097" y="424"/>
                    <a:pt x="1018" y="225"/>
                  </a:cubicBezTo>
                  <a:cubicBezTo>
                    <a:pt x="960" y="83"/>
                    <a:pt x="807" y="0"/>
                    <a:pt x="630"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2711550" y="1732375"/>
              <a:ext cx="10275" cy="5275"/>
            </a:xfrm>
            <a:custGeom>
              <a:rect b="b" l="l" r="r" t="t"/>
              <a:pathLst>
                <a:path extrusionOk="0" h="211" w="411">
                  <a:moveTo>
                    <a:pt x="311" y="1"/>
                  </a:moveTo>
                  <a:cubicBezTo>
                    <a:pt x="273" y="1"/>
                    <a:pt x="224" y="10"/>
                    <a:pt x="175" y="30"/>
                  </a:cubicBezTo>
                  <a:cubicBezTo>
                    <a:pt x="73" y="71"/>
                    <a:pt x="1" y="139"/>
                    <a:pt x="18" y="180"/>
                  </a:cubicBezTo>
                  <a:cubicBezTo>
                    <a:pt x="26" y="200"/>
                    <a:pt x="55" y="211"/>
                    <a:pt x="94" y="211"/>
                  </a:cubicBezTo>
                  <a:cubicBezTo>
                    <a:pt x="133" y="211"/>
                    <a:pt x="183" y="200"/>
                    <a:pt x="237" y="180"/>
                  </a:cubicBezTo>
                  <a:cubicBezTo>
                    <a:pt x="339" y="139"/>
                    <a:pt x="410" y="74"/>
                    <a:pt x="393" y="33"/>
                  </a:cubicBezTo>
                  <a:cubicBezTo>
                    <a:pt x="384" y="12"/>
                    <a:pt x="353" y="1"/>
                    <a:pt x="311" y="1"/>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a:off x="2709850" y="1742200"/>
              <a:ext cx="7450" cy="1850"/>
            </a:xfrm>
            <a:custGeom>
              <a:rect b="b" l="l" r="r" t="t"/>
              <a:pathLst>
                <a:path extrusionOk="0" h="74" w="298">
                  <a:moveTo>
                    <a:pt x="275" y="1"/>
                  </a:moveTo>
                  <a:cubicBezTo>
                    <a:pt x="272" y="1"/>
                    <a:pt x="270" y="1"/>
                    <a:pt x="267" y="2"/>
                  </a:cubicBezTo>
                  <a:cubicBezTo>
                    <a:pt x="214" y="29"/>
                    <a:pt x="164" y="36"/>
                    <a:pt x="124" y="36"/>
                  </a:cubicBezTo>
                  <a:cubicBezTo>
                    <a:pt x="70" y="36"/>
                    <a:pt x="33" y="23"/>
                    <a:pt x="31" y="23"/>
                  </a:cubicBezTo>
                  <a:cubicBezTo>
                    <a:pt x="28" y="22"/>
                    <a:pt x="26" y="21"/>
                    <a:pt x="23" y="21"/>
                  </a:cubicBezTo>
                  <a:cubicBezTo>
                    <a:pt x="16" y="21"/>
                    <a:pt x="9" y="25"/>
                    <a:pt x="4" y="33"/>
                  </a:cubicBezTo>
                  <a:cubicBezTo>
                    <a:pt x="1" y="43"/>
                    <a:pt x="4" y="53"/>
                    <a:pt x="14" y="57"/>
                  </a:cubicBezTo>
                  <a:cubicBezTo>
                    <a:pt x="16" y="58"/>
                    <a:pt x="57" y="73"/>
                    <a:pt x="117" y="73"/>
                  </a:cubicBezTo>
                  <a:cubicBezTo>
                    <a:pt x="156" y="73"/>
                    <a:pt x="203" y="67"/>
                    <a:pt x="253" y="47"/>
                  </a:cubicBezTo>
                  <a:cubicBezTo>
                    <a:pt x="264" y="43"/>
                    <a:pt x="274" y="39"/>
                    <a:pt x="280" y="36"/>
                  </a:cubicBezTo>
                  <a:cubicBezTo>
                    <a:pt x="294" y="29"/>
                    <a:pt x="297" y="19"/>
                    <a:pt x="291" y="9"/>
                  </a:cubicBezTo>
                  <a:cubicBezTo>
                    <a:pt x="288" y="4"/>
                    <a:pt x="282" y="1"/>
                    <a:pt x="275" y="1"/>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
            <p:cNvSpPr/>
            <p:nvPr/>
          </p:nvSpPr>
          <p:spPr>
            <a:xfrm>
              <a:off x="2720600" y="1740500"/>
              <a:ext cx="6000" cy="4950"/>
            </a:xfrm>
            <a:custGeom>
              <a:rect b="b" l="l" r="r" t="t"/>
              <a:pathLst>
                <a:path extrusionOk="0" h="198" w="240">
                  <a:moveTo>
                    <a:pt x="218" y="0"/>
                  </a:moveTo>
                  <a:cubicBezTo>
                    <a:pt x="211" y="0"/>
                    <a:pt x="204" y="4"/>
                    <a:pt x="198" y="12"/>
                  </a:cubicBezTo>
                  <a:cubicBezTo>
                    <a:pt x="151" y="101"/>
                    <a:pt x="18" y="162"/>
                    <a:pt x="18" y="162"/>
                  </a:cubicBezTo>
                  <a:cubicBezTo>
                    <a:pt x="7" y="169"/>
                    <a:pt x="1" y="179"/>
                    <a:pt x="7" y="189"/>
                  </a:cubicBezTo>
                  <a:cubicBezTo>
                    <a:pt x="10" y="195"/>
                    <a:pt x="16" y="198"/>
                    <a:pt x="23" y="198"/>
                  </a:cubicBezTo>
                  <a:cubicBezTo>
                    <a:pt x="26" y="198"/>
                    <a:pt x="29" y="197"/>
                    <a:pt x="31" y="197"/>
                  </a:cubicBezTo>
                  <a:cubicBezTo>
                    <a:pt x="38" y="193"/>
                    <a:pt x="182" y="128"/>
                    <a:pt x="236" y="25"/>
                  </a:cubicBezTo>
                  <a:cubicBezTo>
                    <a:pt x="239" y="16"/>
                    <a:pt x="236" y="5"/>
                    <a:pt x="226" y="2"/>
                  </a:cubicBezTo>
                  <a:cubicBezTo>
                    <a:pt x="223" y="1"/>
                    <a:pt x="221" y="0"/>
                    <a:pt x="218" y="0"/>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a:off x="2723750" y="1732675"/>
              <a:ext cx="5000" cy="4500"/>
            </a:xfrm>
            <a:custGeom>
              <a:rect b="b" l="l" r="r" t="t"/>
              <a:pathLst>
                <a:path extrusionOk="0" h="180" w="200">
                  <a:moveTo>
                    <a:pt x="182" y="1"/>
                  </a:moveTo>
                  <a:cubicBezTo>
                    <a:pt x="168" y="1"/>
                    <a:pt x="158" y="7"/>
                    <a:pt x="158" y="18"/>
                  </a:cubicBezTo>
                  <a:cubicBezTo>
                    <a:pt x="154" y="28"/>
                    <a:pt x="138" y="62"/>
                    <a:pt x="18" y="144"/>
                  </a:cubicBezTo>
                  <a:lnTo>
                    <a:pt x="11" y="147"/>
                  </a:lnTo>
                  <a:cubicBezTo>
                    <a:pt x="4" y="154"/>
                    <a:pt x="1" y="165"/>
                    <a:pt x="8" y="175"/>
                  </a:cubicBezTo>
                  <a:cubicBezTo>
                    <a:pt x="10" y="177"/>
                    <a:pt x="16" y="180"/>
                    <a:pt x="23" y="180"/>
                  </a:cubicBezTo>
                  <a:cubicBezTo>
                    <a:pt x="26" y="180"/>
                    <a:pt x="28" y="180"/>
                    <a:pt x="31" y="179"/>
                  </a:cubicBezTo>
                  <a:cubicBezTo>
                    <a:pt x="31" y="179"/>
                    <a:pt x="35" y="179"/>
                    <a:pt x="35" y="175"/>
                  </a:cubicBezTo>
                  <a:lnTo>
                    <a:pt x="42" y="171"/>
                  </a:lnTo>
                  <a:cubicBezTo>
                    <a:pt x="141" y="107"/>
                    <a:pt x="192" y="59"/>
                    <a:pt x="199" y="21"/>
                  </a:cubicBezTo>
                  <a:cubicBezTo>
                    <a:pt x="199" y="11"/>
                    <a:pt x="192" y="4"/>
                    <a:pt x="182" y="1"/>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a:off x="2780525" y="1790900"/>
              <a:ext cx="33925" cy="44800"/>
            </a:xfrm>
            <a:custGeom>
              <a:rect b="b" l="l" r="r" t="t"/>
              <a:pathLst>
                <a:path extrusionOk="0" h="1792" w="1357">
                  <a:moveTo>
                    <a:pt x="1118" y="1"/>
                  </a:moveTo>
                  <a:cubicBezTo>
                    <a:pt x="1102" y="1"/>
                    <a:pt x="1082" y="7"/>
                    <a:pt x="1058" y="21"/>
                  </a:cubicBezTo>
                  <a:cubicBezTo>
                    <a:pt x="673" y="232"/>
                    <a:pt x="13" y="1765"/>
                    <a:pt x="0" y="1775"/>
                  </a:cubicBezTo>
                  <a:lnTo>
                    <a:pt x="41" y="1792"/>
                  </a:lnTo>
                  <a:cubicBezTo>
                    <a:pt x="710" y="1399"/>
                    <a:pt x="1357" y="1"/>
                    <a:pt x="1118" y="1"/>
                  </a:cubicBezTo>
                  <a:close/>
                </a:path>
              </a:pathLst>
            </a:custGeom>
            <a:solidFill>
              <a:srgbClr val="8C52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2783400" y="1792325"/>
              <a:ext cx="24600" cy="40750"/>
            </a:xfrm>
            <a:custGeom>
              <a:rect b="b" l="l" r="r" t="t"/>
              <a:pathLst>
                <a:path extrusionOk="0" h="1630" w="984">
                  <a:moveTo>
                    <a:pt x="984" y="1"/>
                  </a:moveTo>
                  <a:lnTo>
                    <a:pt x="984" y="1"/>
                  </a:lnTo>
                  <a:cubicBezTo>
                    <a:pt x="940" y="66"/>
                    <a:pt x="895" y="134"/>
                    <a:pt x="854" y="199"/>
                  </a:cubicBezTo>
                  <a:lnTo>
                    <a:pt x="749" y="363"/>
                  </a:lnTo>
                  <a:cubicBezTo>
                    <a:pt x="745" y="349"/>
                    <a:pt x="742" y="332"/>
                    <a:pt x="735" y="315"/>
                  </a:cubicBezTo>
                  <a:cubicBezTo>
                    <a:pt x="728" y="291"/>
                    <a:pt x="718" y="267"/>
                    <a:pt x="708" y="246"/>
                  </a:cubicBezTo>
                  <a:lnTo>
                    <a:pt x="708" y="246"/>
                  </a:lnTo>
                  <a:cubicBezTo>
                    <a:pt x="704" y="271"/>
                    <a:pt x="708" y="295"/>
                    <a:pt x="711" y="318"/>
                  </a:cubicBezTo>
                  <a:cubicBezTo>
                    <a:pt x="714" y="342"/>
                    <a:pt x="718" y="366"/>
                    <a:pt x="722" y="390"/>
                  </a:cubicBezTo>
                  <a:lnTo>
                    <a:pt x="725" y="404"/>
                  </a:lnTo>
                  <a:cubicBezTo>
                    <a:pt x="687" y="468"/>
                    <a:pt x="646" y="530"/>
                    <a:pt x="605" y="595"/>
                  </a:cubicBezTo>
                  <a:cubicBezTo>
                    <a:pt x="602" y="588"/>
                    <a:pt x="599" y="578"/>
                    <a:pt x="595" y="571"/>
                  </a:cubicBezTo>
                  <a:cubicBezTo>
                    <a:pt x="582" y="550"/>
                    <a:pt x="571" y="530"/>
                    <a:pt x="554" y="513"/>
                  </a:cubicBezTo>
                  <a:lnTo>
                    <a:pt x="554" y="513"/>
                  </a:lnTo>
                  <a:cubicBezTo>
                    <a:pt x="558" y="537"/>
                    <a:pt x="561" y="558"/>
                    <a:pt x="568" y="581"/>
                  </a:cubicBezTo>
                  <a:cubicBezTo>
                    <a:pt x="574" y="595"/>
                    <a:pt x="582" y="612"/>
                    <a:pt x="585" y="629"/>
                  </a:cubicBezTo>
                  <a:cubicBezTo>
                    <a:pt x="550" y="687"/>
                    <a:pt x="513" y="749"/>
                    <a:pt x="479" y="807"/>
                  </a:cubicBezTo>
                  <a:cubicBezTo>
                    <a:pt x="472" y="817"/>
                    <a:pt x="465" y="827"/>
                    <a:pt x="459" y="837"/>
                  </a:cubicBezTo>
                  <a:cubicBezTo>
                    <a:pt x="445" y="810"/>
                    <a:pt x="431" y="786"/>
                    <a:pt x="410" y="766"/>
                  </a:cubicBezTo>
                  <a:lnTo>
                    <a:pt x="410" y="766"/>
                  </a:lnTo>
                  <a:cubicBezTo>
                    <a:pt x="418" y="803"/>
                    <a:pt x="428" y="834"/>
                    <a:pt x="441" y="868"/>
                  </a:cubicBezTo>
                  <a:cubicBezTo>
                    <a:pt x="397" y="943"/>
                    <a:pt x="353" y="1018"/>
                    <a:pt x="308" y="1093"/>
                  </a:cubicBezTo>
                  <a:cubicBezTo>
                    <a:pt x="295" y="1059"/>
                    <a:pt x="281" y="1029"/>
                    <a:pt x="260" y="998"/>
                  </a:cubicBezTo>
                  <a:lnTo>
                    <a:pt x="260" y="998"/>
                  </a:lnTo>
                  <a:cubicBezTo>
                    <a:pt x="260" y="1042"/>
                    <a:pt x="274" y="1086"/>
                    <a:pt x="287" y="1131"/>
                  </a:cubicBezTo>
                  <a:cubicBezTo>
                    <a:pt x="271" y="1158"/>
                    <a:pt x="254" y="1185"/>
                    <a:pt x="237" y="1216"/>
                  </a:cubicBezTo>
                  <a:cubicBezTo>
                    <a:pt x="213" y="1254"/>
                    <a:pt x="192" y="1291"/>
                    <a:pt x="169" y="1332"/>
                  </a:cubicBezTo>
                  <a:cubicBezTo>
                    <a:pt x="161" y="1315"/>
                    <a:pt x="155" y="1298"/>
                    <a:pt x="141" y="1284"/>
                  </a:cubicBezTo>
                  <a:lnTo>
                    <a:pt x="141" y="1284"/>
                  </a:lnTo>
                  <a:cubicBezTo>
                    <a:pt x="141" y="1311"/>
                    <a:pt x="144" y="1336"/>
                    <a:pt x="151" y="1363"/>
                  </a:cubicBezTo>
                  <a:cubicBezTo>
                    <a:pt x="100" y="1451"/>
                    <a:pt x="52" y="1541"/>
                    <a:pt x="1" y="1629"/>
                  </a:cubicBezTo>
                  <a:lnTo>
                    <a:pt x="131" y="1428"/>
                  </a:lnTo>
                  <a:lnTo>
                    <a:pt x="169" y="1373"/>
                  </a:lnTo>
                  <a:cubicBezTo>
                    <a:pt x="196" y="1366"/>
                    <a:pt x="219" y="1360"/>
                    <a:pt x="240" y="1349"/>
                  </a:cubicBezTo>
                  <a:cubicBezTo>
                    <a:pt x="264" y="1343"/>
                    <a:pt x="287" y="1332"/>
                    <a:pt x="308" y="1315"/>
                  </a:cubicBezTo>
                  <a:cubicBezTo>
                    <a:pt x="281" y="1315"/>
                    <a:pt x="257" y="1319"/>
                    <a:pt x="233" y="1322"/>
                  </a:cubicBezTo>
                  <a:cubicBezTo>
                    <a:pt x="219" y="1325"/>
                    <a:pt x="205" y="1329"/>
                    <a:pt x="192" y="1332"/>
                  </a:cubicBezTo>
                  <a:lnTo>
                    <a:pt x="257" y="1226"/>
                  </a:lnTo>
                  <a:cubicBezTo>
                    <a:pt x="274" y="1199"/>
                    <a:pt x="292" y="1172"/>
                    <a:pt x="308" y="1144"/>
                  </a:cubicBezTo>
                  <a:cubicBezTo>
                    <a:pt x="332" y="1138"/>
                    <a:pt x="356" y="1131"/>
                    <a:pt x="380" y="1124"/>
                  </a:cubicBezTo>
                  <a:cubicBezTo>
                    <a:pt x="404" y="1117"/>
                    <a:pt x="428" y="1107"/>
                    <a:pt x="448" y="1097"/>
                  </a:cubicBezTo>
                  <a:cubicBezTo>
                    <a:pt x="441" y="1096"/>
                    <a:pt x="434" y="1095"/>
                    <a:pt x="426" y="1095"/>
                  </a:cubicBezTo>
                  <a:cubicBezTo>
                    <a:pt x="409" y="1095"/>
                    <a:pt x="390" y="1098"/>
                    <a:pt x="373" y="1100"/>
                  </a:cubicBezTo>
                  <a:cubicBezTo>
                    <a:pt x="360" y="1100"/>
                    <a:pt x="346" y="1103"/>
                    <a:pt x="332" y="1107"/>
                  </a:cubicBezTo>
                  <a:cubicBezTo>
                    <a:pt x="380" y="1032"/>
                    <a:pt x="424" y="957"/>
                    <a:pt x="468" y="885"/>
                  </a:cubicBezTo>
                  <a:cubicBezTo>
                    <a:pt x="492" y="881"/>
                    <a:pt x="517" y="878"/>
                    <a:pt x="541" y="871"/>
                  </a:cubicBezTo>
                  <a:cubicBezTo>
                    <a:pt x="568" y="865"/>
                    <a:pt x="591" y="857"/>
                    <a:pt x="615" y="848"/>
                  </a:cubicBezTo>
                  <a:cubicBezTo>
                    <a:pt x="602" y="844"/>
                    <a:pt x="590" y="843"/>
                    <a:pt x="578" y="843"/>
                  </a:cubicBezTo>
                  <a:cubicBezTo>
                    <a:pt x="565" y="843"/>
                    <a:pt x="552" y="844"/>
                    <a:pt x="537" y="844"/>
                  </a:cubicBezTo>
                  <a:cubicBezTo>
                    <a:pt x="520" y="844"/>
                    <a:pt x="506" y="848"/>
                    <a:pt x="489" y="848"/>
                  </a:cubicBezTo>
                  <a:cubicBezTo>
                    <a:pt x="496" y="840"/>
                    <a:pt x="503" y="830"/>
                    <a:pt x="506" y="824"/>
                  </a:cubicBezTo>
                  <a:cubicBezTo>
                    <a:pt x="541" y="766"/>
                    <a:pt x="574" y="711"/>
                    <a:pt x="609" y="653"/>
                  </a:cubicBezTo>
                  <a:cubicBezTo>
                    <a:pt x="650" y="649"/>
                    <a:pt x="687" y="643"/>
                    <a:pt x="725" y="626"/>
                  </a:cubicBezTo>
                  <a:cubicBezTo>
                    <a:pt x="690" y="619"/>
                    <a:pt x="660" y="619"/>
                    <a:pt x="626" y="619"/>
                  </a:cubicBezTo>
                  <a:cubicBezTo>
                    <a:pt x="667" y="550"/>
                    <a:pt x="708" y="482"/>
                    <a:pt x="749" y="414"/>
                  </a:cubicBezTo>
                  <a:lnTo>
                    <a:pt x="755" y="400"/>
                  </a:lnTo>
                  <a:cubicBezTo>
                    <a:pt x="776" y="397"/>
                    <a:pt x="799" y="394"/>
                    <a:pt x="820" y="390"/>
                  </a:cubicBezTo>
                  <a:cubicBezTo>
                    <a:pt x="848" y="383"/>
                    <a:pt x="872" y="377"/>
                    <a:pt x="899" y="366"/>
                  </a:cubicBezTo>
                  <a:cubicBezTo>
                    <a:pt x="872" y="363"/>
                    <a:pt x="845" y="363"/>
                    <a:pt x="817" y="363"/>
                  </a:cubicBezTo>
                  <a:cubicBezTo>
                    <a:pt x="804" y="366"/>
                    <a:pt x="790" y="366"/>
                    <a:pt x="776" y="366"/>
                  </a:cubicBezTo>
                  <a:lnTo>
                    <a:pt x="868" y="209"/>
                  </a:lnTo>
                  <a:cubicBezTo>
                    <a:pt x="906" y="141"/>
                    <a:pt x="947" y="73"/>
                    <a:pt x="984" y="1"/>
                  </a:cubicBezTo>
                  <a:close/>
                </a:path>
              </a:pathLst>
            </a:custGeom>
            <a:solidFill>
              <a:srgbClr val="0F9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2"/>
          <p:cNvSpPr txBox="1"/>
          <p:nvPr>
            <p:ph type="ctrTitle"/>
          </p:nvPr>
        </p:nvSpPr>
        <p:spPr>
          <a:xfrm>
            <a:off x="532475" y="2283175"/>
            <a:ext cx="51186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s"/>
              <a:t>INTRODUCTION</a:t>
            </a:r>
            <a:endParaRPr sz="5000"/>
          </a:p>
        </p:txBody>
      </p:sp>
      <p:sp>
        <p:nvSpPr>
          <p:cNvPr id="373" name="Google Shape;373;p2"/>
          <p:cNvSpPr txBox="1"/>
          <p:nvPr>
            <p:ph idx="2" type="title"/>
          </p:nvPr>
        </p:nvSpPr>
        <p:spPr>
          <a:xfrm>
            <a:off x="532470" y="1528325"/>
            <a:ext cx="26670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s" sz="9600">
                <a:solidFill>
                  <a:srgbClr val="FF7C3E"/>
                </a:solidFill>
              </a:rPr>
              <a:t>01</a:t>
            </a:r>
            <a:endParaRPr sz="9600">
              <a:solidFill>
                <a:srgbClr val="FF7C3E"/>
              </a:solidFill>
            </a:endParaRPr>
          </a:p>
        </p:txBody>
      </p:sp>
      <p:pic>
        <p:nvPicPr>
          <p:cNvPr id="374" name="Google Shape;374;p2"/>
          <p:cNvPicPr preferRelativeResize="0"/>
          <p:nvPr/>
        </p:nvPicPr>
        <p:blipFill rotWithShape="1">
          <a:blip r:embed="rId3">
            <a:alphaModFix/>
          </a:blip>
          <a:srcRect b="0" l="0" r="0" t="0"/>
          <a:stretch/>
        </p:blipFill>
        <p:spPr>
          <a:xfrm rot="5400000">
            <a:off x="4781900" y="2278200"/>
            <a:ext cx="3013500" cy="3326700"/>
          </a:xfrm>
          <a:prstGeom prst="rect">
            <a:avLst/>
          </a:prstGeom>
          <a:noFill/>
          <a:ln>
            <a:noFill/>
          </a:ln>
        </p:spPr>
      </p:pic>
      <p:pic>
        <p:nvPicPr>
          <p:cNvPr id="375" name="Google Shape;375;p2"/>
          <p:cNvPicPr preferRelativeResize="0"/>
          <p:nvPr/>
        </p:nvPicPr>
        <p:blipFill rotWithShape="1">
          <a:blip r:embed="rId4">
            <a:alphaModFix/>
          </a:blip>
          <a:srcRect b="0" l="0" r="0" t="0"/>
          <a:stretch/>
        </p:blipFill>
        <p:spPr>
          <a:xfrm rot="4">
            <a:off x="7734850" y="4207425"/>
            <a:ext cx="693993" cy="837374"/>
          </a:xfrm>
          <a:prstGeom prst="rect">
            <a:avLst/>
          </a:prstGeom>
          <a:noFill/>
          <a:ln>
            <a:noFill/>
          </a:ln>
        </p:spPr>
      </p:pic>
      <p:pic>
        <p:nvPicPr>
          <p:cNvPr descr="A screenshot of a video game&#10;&#10;Description automatically generated" id="376" name="Google Shape;376;p2"/>
          <p:cNvPicPr preferRelativeResize="0"/>
          <p:nvPr/>
        </p:nvPicPr>
        <p:blipFill rotWithShape="1">
          <a:blip r:embed="rId5">
            <a:alphaModFix/>
          </a:blip>
          <a:srcRect b="0" l="0" r="0" t="0"/>
          <a:stretch/>
        </p:blipFill>
        <p:spPr>
          <a:xfrm>
            <a:off x="5091342" y="3045480"/>
            <a:ext cx="2460708" cy="18455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0"/>
          </a:srgbClr>
        </a:solidFill>
      </p:bgPr>
    </p:bg>
    <p:spTree>
      <p:nvGrpSpPr>
        <p:cNvPr id="578" name="Shape 578"/>
        <p:cNvGrpSpPr/>
        <p:nvPr/>
      </p:nvGrpSpPr>
      <p:grpSpPr>
        <a:xfrm>
          <a:off x="0" y="0"/>
          <a:ext cx="0" cy="0"/>
          <a:chOff x="0" y="0"/>
          <a:chExt cx="0" cy="0"/>
        </a:xfrm>
      </p:grpSpPr>
      <p:sp>
        <p:nvSpPr>
          <p:cNvPr id="579" name="Google Shape;579;g2d240b2f6cc_0_15"/>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2d240b2f6cc_0_15"/>
          <p:cNvSpPr txBox="1"/>
          <p:nvPr>
            <p:ph type="ctrTitle"/>
          </p:nvPr>
        </p:nvSpPr>
        <p:spPr>
          <a:xfrm>
            <a:off x="374450" y="397650"/>
            <a:ext cx="8404800" cy="59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Main </a:t>
            </a:r>
            <a:r>
              <a:rPr lang="es"/>
              <a:t>Challenges</a:t>
            </a:r>
            <a:endParaRPr/>
          </a:p>
        </p:txBody>
      </p:sp>
      <p:sp>
        <p:nvSpPr>
          <p:cNvPr id="581" name="Google Shape;581;g2d240b2f6cc_0_15"/>
          <p:cNvSpPr/>
          <p:nvPr/>
        </p:nvSpPr>
        <p:spPr>
          <a:xfrm>
            <a:off x="374450" y="12922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2d240b2f6cc_0_15"/>
          <p:cNvSpPr txBox="1"/>
          <p:nvPr/>
        </p:nvSpPr>
        <p:spPr>
          <a:xfrm>
            <a:off x="374450" y="1292225"/>
            <a:ext cx="6566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sp>
        <p:nvSpPr>
          <p:cNvPr id="583" name="Google Shape;583;g2d240b2f6cc_0_15"/>
          <p:cNvSpPr txBox="1"/>
          <p:nvPr/>
        </p:nvSpPr>
        <p:spPr>
          <a:xfrm>
            <a:off x="511100" y="1404250"/>
            <a:ext cx="78159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500"/>
              </a:spcBef>
              <a:spcAft>
                <a:spcPts val="0"/>
              </a:spcAft>
              <a:buClr>
                <a:srgbClr val="000000"/>
              </a:buClr>
              <a:buSzPts val="1600"/>
              <a:buFont typeface="Arial"/>
              <a:buNone/>
            </a:pPr>
            <a:r>
              <a:rPr b="1" i="0" lang="es" sz="1600" u="none" cap="none" strike="noStrike">
                <a:solidFill>
                  <a:srgbClr val="434343"/>
                </a:solidFill>
                <a:latin typeface="Barlow Condensed"/>
                <a:ea typeface="Barlow Condensed"/>
                <a:cs typeface="Barlow Condensed"/>
                <a:sym typeface="Barlow Condensed"/>
              </a:rPr>
              <a:t>1. Cross-Platform Compatibility:</a:t>
            </a:r>
            <a:r>
              <a:rPr b="0" i="0" lang="es" sz="1600" u="none" cap="none" strike="noStrike">
                <a:solidFill>
                  <a:srgbClr val="434343"/>
                </a:solidFill>
                <a:latin typeface="Barlow Condensed"/>
                <a:ea typeface="Barlow Condensed"/>
                <a:cs typeface="Barlow Condensed"/>
                <a:sym typeface="Barlow Condensed"/>
              </a:rPr>
              <a:t> </a:t>
            </a:r>
            <a:r>
              <a:rPr lang="es" sz="1600">
                <a:solidFill>
                  <a:srgbClr val="434343"/>
                </a:solidFill>
                <a:latin typeface="Barlow Condensed"/>
                <a:ea typeface="Barlow Condensed"/>
                <a:cs typeface="Barlow Condensed"/>
                <a:sym typeface="Barlow Condensed"/>
              </a:rPr>
              <a:t>We had to ensure our application worked well on both iOS and Android devices. </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Despite utilizing React Native, achieving uniform functionality was not always straightforward, necessitating optimizations tailored for each operating system.</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rPr b="1" i="0" lang="es" sz="1600" u="none" cap="none" strike="noStrike">
                <a:solidFill>
                  <a:srgbClr val="434343"/>
                </a:solidFill>
                <a:latin typeface="Barlow Condensed"/>
                <a:ea typeface="Barlow Condensed"/>
                <a:cs typeface="Barlow Condensed"/>
                <a:sym typeface="Barlow Condensed"/>
              </a:rPr>
              <a:t>2.</a:t>
            </a:r>
            <a:r>
              <a:rPr b="1" lang="es" sz="1600">
                <a:solidFill>
                  <a:srgbClr val="434343"/>
                </a:solidFill>
                <a:latin typeface="Barlow Condensed"/>
                <a:ea typeface="Barlow Condensed"/>
                <a:cs typeface="Barlow Condensed"/>
                <a:sym typeface="Barlow Condensed"/>
              </a:rPr>
              <a:t> Loading Times and Offline Usage</a:t>
            </a:r>
            <a:r>
              <a:rPr b="1" i="0" lang="es" sz="1600" u="none" cap="none" strike="noStrike">
                <a:solidFill>
                  <a:srgbClr val="434343"/>
                </a:solidFill>
                <a:latin typeface="Barlow Condensed"/>
                <a:ea typeface="Barlow Condensed"/>
                <a:cs typeface="Barlow Condensed"/>
                <a:sym typeface="Barlow Condensed"/>
              </a:rPr>
              <a:t>:</a:t>
            </a:r>
            <a:r>
              <a:rPr b="0" i="0" lang="es" sz="1600" u="none" cap="none" strike="noStrike">
                <a:solidFill>
                  <a:srgbClr val="434343"/>
                </a:solidFill>
                <a:latin typeface="Barlow Condensed"/>
                <a:ea typeface="Barlow Condensed"/>
                <a:cs typeface="Barlow Condensed"/>
                <a:sym typeface="Barlow Condensed"/>
              </a:rPr>
              <a:t> Our application initially experienced delays in downloading pictograms from the database, resulting in potential wait times for users.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To address this, we developed a customized cache system </a:t>
            </a:r>
            <a:r>
              <a:rPr lang="es" sz="1600">
                <a:solidFill>
                  <a:srgbClr val="434343"/>
                </a:solidFill>
                <a:latin typeface="Barlow Condensed"/>
                <a:ea typeface="Barlow Condensed"/>
                <a:cs typeface="Barlow Condensed"/>
                <a:sym typeface="Barlow Condensed"/>
              </a:rPr>
              <a:t>and reduced the images resolution,</a:t>
            </a:r>
            <a:r>
              <a:rPr b="0" i="0" lang="es" sz="1600" u="none" cap="none" strike="noStrike">
                <a:solidFill>
                  <a:srgbClr val="434343"/>
                </a:solidFill>
                <a:latin typeface="Barlow Condensed"/>
                <a:ea typeface="Barlow Condensed"/>
                <a:cs typeface="Barlow Condensed"/>
                <a:sym typeface="Barlow Condensed"/>
              </a:rPr>
              <a:t> significantly improving loading speeds.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Additionally, this system allows our application to function offline after the initial board download.</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t/>
            </a:r>
            <a:endParaRPr b="1"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t/>
            </a:r>
            <a:endParaRPr b="1"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pic>
        <p:nvPicPr>
          <p:cNvPr id="584" name="Google Shape;584;g2d240b2f6cc_0_15"/>
          <p:cNvPicPr preferRelativeResize="0"/>
          <p:nvPr/>
        </p:nvPicPr>
        <p:blipFill rotWithShape="1">
          <a:blip r:embed="rId3">
            <a:alphaModFix/>
          </a:blip>
          <a:srcRect b="0" l="0" r="0" t="0"/>
          <a:stretch/>
        </p:blipFill>
        <p:spPr>
          <a:xfrm>
            <a:off x="8242950" y="1292225"/>
            <a:ext cx="752825" cy="752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588" name="Shape 588"/>
        <p:cNvGrpSpPr/>
        <p:nvPr/>
      </p:nvGrpSpPr>
      <p:grpSpPr>
        <a:xfrm>
          <a:off x="0" y="0"/>
          <a:ext cx="0" cy="0"/>
          <a:chOff x="0" y="0"/>
          <a:chExt cx="0" cy="0"/>
        </a:xfrm>
      </p:grpSpPr>
      <p:sp>
        <p:nvSpPr>
          <p:cNvPr id="589" name="Google Shape;589;p15"/>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5"/>
          <p:cNvSpPr txBox="1"/>
          <p:nvPr>
            <p:ph type="ctrTitle"/>
          </p:nvPr>
        </p:nvSpPr>
        <p:spPr>
          <a:xfrm>
            <a:off x="374450" y="397650"/>
            <a:ext cx="8404800" cy="59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Main Challenges</a:t>
            </a:r>
            <a:endParaRPr/>
          </a:p>
        </p:txBody>
      </p:sp>
      <p:sp>
        <p:nvSpPr>
          <p:cNvPr id="591" name="Google Shape;591;p15"/>
          <p:cNvSpPr/>
          <p:nvPr/>
        </p:nvSpPr>
        <p:spPr>
          <a:xfrm>
            <a:off x="374450" y="12922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5"/>
          <p:cNvSpPr txBox="1"/>
          <p:nvPr/>
        </p:nvSpPr>
        <p:spPr>
          <a:xfrm>
            <a:off x="374450" y="1292225"/>
            <a:ext cx="6566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sp>
        <p:nvSpPr>
          <p:cNvPr id="593" name="Google Shape;593;p15"/>
          <p:cNvSpPr txBox="1"/>
          <p:nvPr/>
        </p:nvSpPr>
        <p:spPr>
          <a:xfrm>
            <a:off x="511100" y="1404250"/>
            <a:ext cx="7815900" cy="404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500"/>
              </a:spcBef>
              <a:spcAft>
                <a:spcPts val="0"/>
              </a:spcAft>
              <a:buClr>
                <a:srgbClr val="000000"/>
              </a:buClr>
              <a:buSzPts val="1600"/>
              <a:buFont typeface="Arial"/>
              <a:buNone/>
            </a:pPr>
            <a:r>
              <a:rPr b="1" lang="es" sz="1600">
                <a:solidFill>
                  <a:srgbClr val="434343"/>
                </a:solidFill>
                <a:latin typeface="Barlow Condensed"/>
                <a:ea typeface="Barlow Condensed"/>
                <a:cs typeface="Barlow Condensed"/>
                <a:sym typeface="Barlow Condensed"/>
              </a:rPr>
              <a:t>3.</a:t>
            </a:r>
            <a:r>
              <a:rPr lang="es" sz="1600">
                <a:solidFill>
                  <a:srgbClr val="434343"/>
                </a:solidFill>
                <a:latin typeface="Barlow Condensed"/>
                <a:ea typeface="Barlow Condensed"/>
                <a:cs typeface="Barlow Condensed"/>
                <a:sym typeface="Barlow Condensed"/>
              </a:rPr>
              <a:t> </a:t>
            </a:r>
            <a:r>
              <a:rPr b="1" lang="es" sz="1600">
                <a:solidFill>
                  <a:srgbClr val="434343"/>
                </a:solidFill>
                <a:latin typeface="Barlow Condensed"/>
                <a:ea typeface="Barlow Condensed"/>
                <a:cs typeface="Barlow Condensed"/>
                <a:sym typeface="Barlow Condensed"/>
              </a:rPr>
              <a:t>Backend Deployment Timeout: </a:t>
            </a:r>
            <a:r>
              <a:rPr lang="es" sz="1600">
                <a:solidFill>
                  <a:srgbClr val="434343"/>
                </a:solidFill>
                <a:latin typeface="Barlow Condensed"/>
                <a:ea typeface="Barlow Condensed"/>
                <a:cs typeface="Barlow Condensed"/>
                <a:sym typeface="Barlow Condensed"/>
              </a:rPr>
              <a:t>Our backend deployment shuts down after 15 minutes of inactivity, causing delays for users as it takes time to "wake up." </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To solve this, we set up a cron job triggering an HTTPS GET request every 14 minutes, keeping the backend active. This approach minimized delays, ensuring a smoother user experience.</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rPr b="1" lang="es" sz="1600">
                <a:solidFill>
                  <a:srgbClr val="434343"/>
                </a:solidFill>
                <a:latin typeface="Barlow Condensed"/>
                <a:ea typeface="Barlow Condensed"/>
                <a:cs typeface="Barlow Condensed"/>
                <a:sym typeface="Barlow Condensed"/>
              </a:rPr>
              <a:t>4. UI Optimising: </a:t>
            </a:r>
            <a:r>
              <a:rPr lang="es" sz="1600">
                <a:solidFill>
                  <a:srgbClr val="434343"/>
                </a:solidFill>
                <a:latin typeface="Barlow Condensed"/>
                <a:ea typeface="Barlow Condensed"/>
                <a:cs typeface="Barlow Condensed"/>
                <a:sym typeface="Barlow Condensed"/>
              </a:rPr>
              <a:t>Ensuring a consistent appearance across various resolutions and screen sizes was crucial for our application, aligning with our initial design plans was equally important.</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To achieve this dual objective, we implemented a dynamic solution that adjusts element sizes and positions based on the screen resolution while striving to maintain fidelity to our original design vision.</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150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0"/>
          </a:srgbClr>
        </a:solidFill>
      </p:bgPr>
    </p:bg>
    <p:spTree>
      <p:nvGrpSpPr>
        <p:cNvPr id="597" name="Shape 597"/>
        <p:cNvGrpSpPr/>
        <p:nvPr/>
      </p:nvGrpSpPr>
      <p:grpSpPr>
        <a:xfrm>
          <a:off x="0" y="0"/>
          <a:ext cx="0" cy="0"/>
          <a:chOff x="0" y="0"/>
          <a:chExt cx="0" cy="0"/>
        </a:xfrm>
      </p:grpSpPr>
      <p:sp>
        <p:nvSpPr>
          <p:cNvPr id="598" name="Google Shape;598;g2da97987b81_1_0"/>
          <p:cNvSpPr txBox="1"/>
          <p:nvPr>
            <p:ph type="ctrTitle"/>
          </p:nvPr>
        </p:nvSpPr>
        <p:spPr>
          <a:xfrm>
            <a:off x="532475" y="2283175"/>
            <a:ext cx="74679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s"/>
              <a:t>Conclusions</a:t>
            </a:r>
            <a:endParaRPr sz="5000"/>
          </a:p>
        </p:txBody>
      </p:sp>
      <p:sp>
        <p:nvSpPr>
          <p:cNvPr id="599" name="Google Shape;599;g2da97987b81_1_0"/>
          <p:cNvSpPr txBox="1"/>
          <p:nvPr>
            <p:ph idx="2" type="title"/>
          </p:nvPr>
        </p:nvSpPr>
        <p:spPr>
          <a:xfrm>
            <a:off x="532470" y="1528325"/>
            <a:ext cx="26670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s" sz="9600">
                <a:solidFill>
                  <a:srgbClr val="FF7C3E"/>
                </a:solidFill>
              </a:rPr>
              <a:t>0</a:t>
            </a:r>
            <a:r>
              <a:rPr lang="es" sz="9600"/>
              <a:t>7</a:t>
            </a:r>
            <a:endParaRPr sz="9600">
              <a:solidFill>
                <a:srgbClr val="FF7C3E"/>
              </a:solidFill>
            </a:endParaRPr>
          </a:p>
        </p:txBody>
      </p:sp>
      <p:pic>
        <p:nvPicPr>
          <p:cNvPr id="600" name="Google Shape;600;g2da97987b81_1_0"/>
          <p:cNvPicPr preferRelativeResize="0"/>
          <p:nvPr/>
        </p:nvPicPr>
        <p:blipFill>
          <a:blip r:embed="rId3">
            <a:alphaModFix/>
          </a:blip>
          <a:stretch>
            <a:fillRect/>
          </a:stretch>
        </p:blipFill>
        <p:spPr>
          <a:xfrm>
            <a:off x="5294975" y="876300"/>
            <a:ext cx="2789026" cy="267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0"/>
          </a:srgbClr>
        </a:solidFill>
      </p:bgPr>
    </p:bg>
    <p:spTree>
      <p:nvGrpSpPr>
        <p:cNvPr id="604" name="Shape 604"/>
        <p:cNvGrpSpPr/>
        <p:nvPr/>
      </p:nvGrpSpPr>
      <p:grpSpPr>
        <a:xfrm>
          <a:off x="0" y="0"/>
          <a:ext cx="0" cy="0"/>
          <a:chOff x="0" y="0"/>
          <a:chExt cx="0" cy="0"/>
        </a:xfrm>
      </p:grpSpPr>
      <p:sp>
        <p:nvSpPr>
          <p:cNvPr id="605" name="Google Shape;605;g2da97987b81_3_0"/>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2da97987b81_3_0"/>
          <p:cNvSpPr txBox="1"/>
          <p:nvPr>
            <p:ph type="ctrTitle"/>
          </p:nvPr>
        </p:nvSpPr>
        <p:spPr>
          <a:xfrm>
            <a:off x="374450" y="397650"/>
            <a:ext cx="8404800" cy="5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5000"/>
              <a:buFont typeface="Arial"/>
              <a:buNone/>
            </a:pPr>
            <a:r>
              <a:rPr lang="es"/>
              <a:t>Conclusions</a:t>
            </a:r>
            <a:endParaRPr/>
          </a:p>
        </p:txBody>
      </p:sp>
      <p:sp>
        <p:nvSpPr>
          <p:cNvPr id="607" name="Google Shape;607;g2da97987b81_3_0"/>
          <p:cNvSpPr/>
          <p:nvPr/>
        </p:nvSpPr>
        <p:spPr>
          <a:xfrm>
            <a:off x="374450" y="12922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2da97987b81_3_0"/>
          <p:cNvSpPr txBox="1"/>
          <p:nvPr/>
        </p:nvSpPr>
        <p:spPr>
          <a:xfrm>
            <a:off x="374450" y="1292225"/>
            <a:ext cx="6566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sp>
        <p:nvSpPr>
          <p:cNvPr id="609" name="Google Shape;609;g2da97987b81_3_0"/>
          <p:cNvSpPr txBox="1"/>
          <p:nvPr/>
        </p:nvSpPr>
        <p:spPr>
          <a:xfrm>
            <a:off x="511100" y="1292225"/>
            <a:ext cx="7815900" cy="4101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Very simple and </a:t>
            </a:r>
            <a:r>
              <a:rPr lang="es" sz="1600">
                <a:solidFill>
                  <a:srgbClr val="434343"/>
                </a:solidFill>
                <a:latin typeface="Barlow Condensed"/>
                <a:ea typeface="Barlow Condensed"/>
                <a:cs typeface="Barlow Condensed"/>
                <a:sym typeface="Barlow Condensed"/>
              </a:rPr>
              <a:t>convenient</a:t>
            </a:r>
            <a:r>
              <a:rPr lang="es" sz="1600">
                <a:solidFill>
                  <a:srgbClr val="434343"/>
                </a:solidFill>
                <a:latin typeface="Barlow Condensed"/>
                <a:ea typeface="Barlow Condensed"/>
                <a:cs typeface="Barlow Condensed"/>
                <a:sym typeface="Barlow Condensed"/>
              </a:rPr>
              <a:t> user interface , </a:t>
            </a:r>
            <a:r>
              <a:rPr lang="es" sz="1600">
                <a:solidFill>
                  <a:srgbClr val="434343"/>
                </a:solidFill>
                <a:latin typeface="Barlow Condensed"/>
                <a:ea typeface="Barlow Condensed"/>
                <a:cs typeface="Barlow Condensed"/>
                <a:sym typeface="Barlow Condensed"/>
              </a:rPr>
              <a:t>suitable</a:t>
            </a:r>
            <a:r>
              <a:rPr lang="es" sz="1600">
                <a:solidFill>
                  <a:srgbClr val="434343"/>
                </a:solidFill>
                <a:latin typeface="Barlow Condensed"/>
                <a:ea typeface="Barlow Condensed"/>
                <a:cs typeface="Barlow Condensed"/>
                <a:sym typeface="Barlow Condensed"/>
              </a:rPr>
              <a:t> especially for  “</a:t>
            </a:r>
            <a:r>
              <a:rPr b="1" lang="es" sz="1600">
                <a:solidFill>
                  <a:srgbClr val="434343"/>
                </a:solidFill>
                <a:latin typeface="Barlow Condensed"/>
                <a:ea typeface="Barlow Condensed"/>
                <a:cs typeface="Barlow Condensed"/>
                <a:sym typeface="Barlow Condensed"/>
              </a:rPr>
              <a:t>Eshkol Geni Yuvalim</a:t>
            </a:r>
            <a:r>
              <a:rPr lang="es" sz="1600">
                <a:solidFill>
                  <a:srgbClr val="434343"/>
                </a:solidFill>
                <a:latin typeface="Barlow Condensed"/>
                <a:ea typeface="Barlow Condensed"/>
                <a:cs typeface="Barlow Condensed"/>
                <a:sym typeface="Barlow Condensed"/>
              </a:rPr>
              <a:t>” kindergarten campus.</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330200" lvl="0" marL="457200" marR="0" rtl="0" algn="l">
              <a:lnSpc>
                <a:spcPct val="100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Allows switching between the different children user profiles</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330200" lvl="0" marL="457200" marR="0" rtl="0" algn="l">
              <a:lnSpc>
                <a:spcPct val="100000"/>
              </a:lnSpc>
              <a:spcBef>
                <a:spcPts val="150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Completely free application</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1500"/>
              </a:spcBef>
              <a:spcAft>
                <a:spcPts val="0"/>
              </a:spcAft>
              <a:buNone/>
            </a:pPr>
            <a:r>
              <a:t/>
            </a:r>
            <a:endParaRPr sz="1600">
              <a:solidFill>
                <a:srgbClr val="434343"/>
              </a:solidFill>
              <a:latin typeface="Barlow Condensed"/>
              <a:ea typeface="Barlow Condensed"/>
              <a:cs typeface="Barlow Condensed"/>
              <a:sym typeface="Barlow Condensed"/>
            </a:endParaRPr>
          </a:p>
          <a:p>
            <a:pPr indent="-330200" lvl="0" marL="457200" marR="0" rtl="0" algn="l">
              <a:lnSpc>
                <a:spcPct val="100000"/>
              </a:lnSpc>
              <a:spcBef>
                <a:spcPts val="150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Supports Hebrew </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1500"/>
              </a:spcBef>
              <a:spcAft>
                <a:spcPts val="0"/>
              </a:spcAft>
              <a:buNone/>
            </a:pPr>
            <a:r>
              <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1500"/>
              </a:spcBef>
              <a:spcAft>
                <a:spcPts val="0"/>
              </a:spcAft>
              <a:buNone/>
            </a:pPr>
            <a:r>
              <a:t/>
            </a:r>
            <a:endParaRPr sz="1600">
              <a:solidFill>
                <a:srgbClr val="434343"/>
              </a:solidFill>
              <a:latin typeface="Barlow Condensed"/>
              <a:ea typeface="Barlow Condensed"/>
              <a:cs typeface="Barlow Condensed"/>
              <a:sym typeface="Barlow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0"/>
          </a:srgbClr>
        </a:solidFill>
      </p:bgPr>
    </p:bg>
    <p:spTree>
      <p:nvGrpSpPr>
        <p:cNvPr id="613" name="Shape 613"/>
        <p:cNvGrpSpPr/>
        <p:nvPr/>
      </p:nvGrpSpPr>
      <p:grpSpPr>
        <a:xfrm>
          <a:off x="0" y="0"/>
          <a:ext cx="0" cy="0"/>
          <a:chOff x="0" y="0"/>
          <a:chExt cx="0" cy="0"/>
        </a:xfrm>
      </p:grpSpPr>
      <p:sp>
        <p:nvSpPr>
          <p:cNvPr id="614" name="Google Shape;614;g2da97987b81_4_0"/>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2da97987b81_4_0"/>
          <p:cNvSpPr txBox="1"/>
          <p:nvPr>
            <p:ph type="ctrTitle"/>
          </p:nvPr>
        </p:nvSpPr>
        <p:spPr>
          <a:xfrm>
            <a:off x="374450" y="397650"/>
            <a:ext cx="8404800" cy="5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5000"/>
              <a:buFont typeface="Arial"/>
              <a:buNone/>
            </a:pPr>
            <a:r>
              <a:rPr lang="es"/>
              <a:t>Conclusions - Future Work</a:t>
            </a:r>
            <a:endParaRPr/>
          </a:p>
        </p:txBody>
      </p:sp>
      <p:sp>
        <p:nvSpPr>
          <p:cNvPr id="616" name="Google Shape;616;g2da97987b81_4_0"/>
          <p:cNvSpPr/>
          <p:nvPr/>
        </p:nvSpPr>
        <p:spPr>
          <a:xfrm>
            <a:off x="374450" y="12922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2da97987b81_4_0"/>
          <p:cNvSpPr txBox="1"/>
          <p:nvPr/>
        </p:nvSpPr>
        <p:spPr>
          <a:xfrm>
            <a:off x="374450" y="1292225"/>
            <a:ext cx="6566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sp>
        <p:nvSpPr>
          <p:cNvPr id="618" name="Google Shape;618;g2da97987b81_4_0"/>
          <p:cNvSpPr txBox="1"/>
          <p:nvPr/>
        </p:nvSpPr>
        <p:spPr>
          <a:xfrm>
            <a:off x="511100" y="1292225"/>
            <a:ext cx="7815900" cy="2401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We developed a generic application that can be easily be </a:t>
            </a:r>
            <a:r>
              <a:rPr lang="es" sz="1600">
                <a:solidFill>
                  <a:srgbClr val="434343"/>
                </a:solidFill>
                <a:latin typeface="Barlow Condensed"/>
                <a:ea typeface="Barlow Condensed"/>
                <a:cs typeface="Barlow Condensed"/>
                <a:sym typeface="Barlow Condensed"/>
              </a:rPr>
              <a:t>modified</a:t>
            </a:r>
            <a:r>
              <a:rPr lang="es" sz="1600">
                <a:solidFill>
                  <a:srgbClr val="434343"/>
                </a:solidFill>
                <a:latin typeface="Barlow Condensed"/>
                <a:ea typeface="Barlow Condensed"/>
                <a:cs typeface="Barlow Condensed"/>
                <a:sym typeface="Barlow Condensed"/>
              </a:rPr>
              <a:t> to be </a:t>
            </a:r>
            <a:r>
              <a:rPr lang="es" sz="1600">
                <a:solidFill>
                  <a:srgbClr val="434343"/>
                </a:solidFill>
                <a:latin typeface="Barlow Condensed"/>
                <a:ea typeface="Barlow Condensed"/>
                <a:cs typeface="Barlow Condensed"/>
                <a:sym typeface="Barlow Condensed"/>
              </a:rPr>
              <a:t>compatible</a:t>
            </a:r>
            <a:r>
              <a:rPr lang="es" sz="1600">
                <a:solidFill>
                  <a:srgbClr val="434343"/>
                </a:solidFill>
                <a:latin typeface="Barlow Condensed"/>
                <a:ea typeface="Barlow Condensed"/>
                <a:cs typeface="Barlow Condensed"/>
                <a:sym typeface="Barlow Condensed"/>
              </a:rPr>
              <a:t> also for adults</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330200" lvl="0" marL="457200" marR="0" rtl="0" algn="l">
              <a:lnSpc>
                <a:spcPct val="100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We can expend the application to support different types of voices </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330200" lvl="0" marL="457200" marR="0" rtl="0" algn="l">
              <a:lnSpc>
                <a:spcPct val="100000"/>
              </a:lnSpc>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We can ex</a:t>
            </a:r>
            <a:r>
              <a:rPr lang="es" sz="1600">
                <a:solidFill>
                  <a:srgbClr val="434343"/>
                </a:solidFill>
                <a:latin typeface="Barlow Condensed"/>
                <a:ea typeface="Barlow Condensed"/>
                <a:cs typeface="Barlow Condensed"/>
                <a:sym typeface="Barlow Condensed"/>
              </a:rPr>
              <a:t>pand language support to include additional languages</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p:txBody>
      </p:sp>
      <p:pic>
        <p:nvPicPr>
          <p:cNvPr id="619" name="Google Shape;619;g2da97987b81_4_0"/>
          <p:cNvPicPr preferRelativeResize="0"/>
          <p:nvPr/>
        </p:nvPicPr>
        <p:blipFill>
          <a:blip r:embed="rId3">
            <a:alphaModFix/>
          </a:blip>
          <a:stretch>
            <a:fillRect/>
          </a:stretch>
        </p:blipFill>
        <p:spPr>
          <a:xfrm>
            <a:off x="6000700" y="2680525"/>
            <a:ext cx="2178100" cy="2178100"/>
          </a:xfrm>
          <a:prstGeom prst="rect">
            <a:avLst/>
          </a:prstGeom>
          <a:noFill/>
          <a:ln>
            <a:noFill/>
          </a:ln>
        </p:spPr>
      </p:pic>
      <p:pic>
        <p:nvPicPr>
          <p:cNvPr id="620" name="Google Shape;620;g2da97987b81_4_0"/>
          <p:cNvPicPr preferRelativeResize="0"/>
          <p:nvPr/>
        </p:nvPicPr>
        <p:blipFill>
          <a:blip r:embed="rId4">
            <a:alphaModFix/>
          </a:blip>
          <a:stretch>
            <a:fillRect/>
          </a:stretch>
        </p:blipFill>
        <p:spPr>
          <a:xfrm>
            <a:off x="6553526" y="319426"/>
            <a:ext cx="610736" cy="677100"/>
          </a:xfrm>
          <a:prstGeom prst="rect">
            <a:avLst/>
          </a:prstGeom>
          <a:noFill/>
          <a:ln>
            <a:noFill/>
          </a:ln>
        </p:spPr>
      </p:pic>
      <p:pic>
        <p:nvPicPr>
          <p:cNvPr id="621" name="Google Shape;621;g2da97987b81_4_0"/>
          <p:cNvPicPr preferRelativeResize="0"/>
          <p:nvPr/>
        </p:nvPicPr>
        <p:blipFill>
          <a:blip r:embed="rId4">
            <a:alphaModFix/>
          </a:blip>
          <a:stretch>
            <a:fillRect/>
          </a:stretch>
        </p:blipFill>
        <p:spPr>
          <a:xfrm>
            <a:off x="8195755" y="2999125"/>
            <a:ext cx="359850" cy="39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625" name="Shape 625"/>
        <p:cNvGrpSpPr/>
        <p:nvPr/>
      </p:nvGrpSpPr>
      <p:grpSpPr>
        <a:xfrm>
          <a:off x="0" y="0"/>
          <a:ext cx="0" cy="0"/>
          <a:chOff x="0" y="0"/>
          <a:chExt cx="0" cy="0"/>
        </a:xfrm>
      </p:grpSpPr>
      <p:grpSp>
        <p:nvGrpSpPr>
          <p:cNvPr id="626" name="Google Shape;626;p17"/>
          <p:cNvGrpSpPr/>
          <p:nvPr/>
        </p:nvGrpSpPr>
        <p:grpSpPr>
          <a:xfrm flipH="1">
            <a:off x="2492366" y="2704743"/>
            <a:ext cx="1455609" cy="1304215"/>
            <a:chOff x="3220335" y="1544125"/>
            <a:chExt cx="1532059" cy="1304215"/>
          </a:xfrm>
        </p:grpSpPr>
        <p:sp>
          <p:nvSpPr>
            <p:cNvPr id="627" name="Google Shape;627;p17"/>
            <p:cNvSpPr/>
            <p:nvPr/>
          </p:nvSpPr>
          <p:spPr>
            <a:xfrm>
              <a:off x="3267925" y="1544125"/>
              <a:ext cx="1484469" cy="1304215"/>
            </a:xfrm>
            <a:custGeom>
              <a:rect b="b" l="l" r="r" t="t"/>
              <a:pathLst>
                <a:path extrusionOk="0" h="43333" w="49322">
                  <a:moveTo>
                    <a:pt x="19367" y="0"/>
                  </a:moveTo>
                  <a:cubicBezTo>
                    <a:pt x="18773" y="0"/>
                    <a:pt x="18179" y="19"/>
                    <a:pt x="17583" y="55"/>
                  </a:cubicBezTo>
                  <a:cubicBezTo>
                    <a:pt x="17130" y="82"/>
                    <a:pt x="16663" y="48"/>
                    <a:pt x="16220" y="136"/>
                  </a:cubicBezTo>
                  <a:cubicBezTo>
                    <a:pt x="15125" y="356"/>
                    <a:pt x="14019" y="525"/>
                    <a:pt x="12940" y="859"/>
                  </a:cubicBezTo>
                  <a:cubicBezTo>
                    <a:pt x="10638" y="1580"/>
                    <a:pt x="8531" y="2672"/>
                    <a:pt x="6523" y="3977"/>
                  </a:cubicBezTo>
                  <a:cubicBezTo>
                    <a:pt x="6289" y="4129"/>
                    <a:pt x="6046" y="4292"/>
                    <a:pt x="5867" y="4501"/>
                  </a:cubicBezTo>
                  <a:cubicBezTo>
                    <a:pt x="5390" y="5063"/>
                    <a:pt x="4920" y="5631"/>
                    <a:pt x="4501" y="6232"/>
                  </a:cubicBezTo>
                  <a:cubicBezTo>
                    <a:pt x="3541" y="7611"/>
                    <a:pt x="2506" y="8954"/>
                    <a:pt x="2077" y="10628"/>
                  </a:cubicBezTo>
                  <a:cubicBezTo>
                    <a:pt x="2060" y="10695"/>
                    <a:pt x="2023" y="10759"/>
                    <a:pt x="1989" y="10820"/>
                  </a:cubicBezTo>
                  <a:cubicBezTo>
                    <a:pt x="1424" y="11882"/>
                    <a:pt x="1160" y="13052"/>
                    <a:pt x="782" y="14178"/>
                  </a:cubicBezTo>
                  <a:cubicBezTo>
                    <a:pt x="684" y="14479"/>
                    <a:pt x="623" y="14793"/>
                    <a:pt x="576" y="15105"/>
                  </a:cubicBezTo>
                  <a:cubicBezTo>
                    <a:pt x="447" y="15936"/>
                    <a:pt x="315" y="16764"/>
                    <a:pt x="220" y="17600"/>
                  </a:cubicBezTo>
                  <a:cubicBezTo>
                    <a:pt x="130" y="18367"/>
                    <a:pt x="0" y="19142"/>
                    <a:pt x="31" y="19909"/>
                  </a:cubicBezTo>
                  <a:cubicBezTo>
                    <a:pt x="163" y="23148"/>
                    <a:pt x="569" y="26339"/>
                    <a:pt x="1776" y="29390"/>
                  </a:cubicBezTo>
                  <a:cubicBezTo>
                    <a:pt x="2435" y="31057"/>
                    <a:pt x="3128" y="32693"/>
                    <a:pt x="4197" y="34160"/>
                  </a:cubicBezTo>
                  <a:cubicBezTo>
                    <a:pt x="5299" y="35679"/>
                    <a:pt x="6567" y="37027"/>
                    <a:pt x="7981" y="38241"/>
                  </a:cubicBezTo>
                  <a:cubicBezTo>
                    <a:pt x="9106" y="39212"/>
                    <a:pt x="10387" y="39945"/>
                    <a:pt x="11757" y="40514"/>
                  </a:cubicBezTo>
                  <a:cubicBezTo>
                    <a:pt x="12697" y="40905"/>
                    <a:pt x="13636" y="41295"/>
                    <a:pt x="14580" y="41673"/>
                  </a:cubicBezTo>
                  <a:cubicBezTo>
                    <a:pt x="15331" y="41971"/>
                    <a:pt x="16085" y="42248"/>
                    <a:pt x="16869" y="42447"/>
                  </a:cubicBezTo>
                  <a:cubicBezTo>
                    <a:pt x="18096" y="42762"/>
                    <a:pt x="19337" y="42971"/>
                    <a:pt x="20592" y="43151"/>
                  </a:cubicBezTo>
                  <a:cubicBezTo>
                    <a:pt x="21402" y="43269"/>
                    <a:pt x="22209" y="43333"/>
                    <a:pt x="23013" y="43333"/>
                  </a:cubicBezTo>
                  <a:cubicBezTo>
                    <a:pt x="24235" y="43333"/>
                    <a:pt x="25449" y="43185"/>
                    <a:pt x="26651" y="42857"/>
                  </a:cubicBezTo>
                  <a:cubicBezTo>
                    <a:pt x="28909" y="42238"/>
                    <a:pt x="31039" y="41359"/>
                    <a:pt x="32679" y="39584"/>
                  </a:cubicBezTo>
                  <a:cubicBezTo>
                    <a:pt x="32893" y="39354"/>
                    <a:pt x="33163" y="39175"/>
                    <a:pt x="33396" y="38962"/>
                  </a:cubicBezTo>
                  <a:cubicBezTo>
                    <a:pt x="34674" y="37792"/>
                    <a:pt x="35824" y="36528"/>
                    <a:pt x="36456" y="34867"/>
                  </a:cubicBezTo>
                  <a:cubicBezTo>
                    <a:pt x="36568" y="34573"/>
                    <a:pt x="36737" y="34302"/>
                    <a:pt x="36889" y="34025"/>
                  </a:cubicBezTo>
                  <a:cubicBezTo>
                    <a:pt x="37673" y="32602"/>
                    <a:pt x="38282" y="31104"/>
                    <a:pt x="38667" y="29532"/>
                  </a:cubicBezTo>
                  <a:cubicBezTo>
                    <a:pt x="38985" y="28237"/>
                    <a:pt x="39182" y="26915"/>
                    <a:pt x="39449" y="25606"/>
                  </a:cubicBezTo>
                  <a:cubicBezTo>
                    <a:pt x="39533" y="25197"/>
                    <a:pt x="39661" y="24791"/>
                    <a:pt x="39807" y="24396"/>
                  </a:cubicBezTo>
                  <a:cubicBezTo>
                    <a:pt x="39936" y="24041"/>
                    <a:pt x="40220" y="23848"/>
                    <a:pt x="40598" y="23783"/>
                  </a:cubicBezTo>
                  <a:cubicBezTo>
                    <a:pt x="41636" y="23605"/>
                    <a:pt x="42674" y="23435"/>
                    <a:pt x="43706" y="23232"/>
                  </a:cubicBezTo>
                  <a:cubicBezTo>
                    <a:pt x="44358" y="23104"/>
                    <a:pt x="48983" y="22073"/>
                    <a:pt x="49321" y="21988"/>
                  </a:cubicBezTo>
                  <a:cubicBezTo>
                    <a:pt x="49037" y="21779"/>
                    <a:pt x="48940" y="21673"/>
                    <a:pt x="48818" y="21623"/>
                  </a:cubicBezTo>
                  <a:cubicBezTo>
                    <a:pt x="47918" y="21227"/>
                    <a:pt x="47016" y="20842"/>
                    <a:pt x="46109" y="20460"/>
                  </a:cubicBezTo>
                  <a:cubicBezTo>
                    <a:pt x="45463" y="20186"/>
                    <a:pt x="44794" y="19963"/>
                    <a:pt x="44168" y="19649"/>
                  </a:cubicBezTo>
                  <a:cubicBezTo>
                    <a:pt x="42789" y="18955"/>
                    <a:pt x="41426" y="18229"/>
                    <a:pt x="39936" y="17792"/>
                  </a:cubicBezTo>
                  <a:cubicBezTo>
                    <a:pt x="39466" y="17657"/>
                    <a:pt x="39114" y="17383"/>
                    <a:pt x="38911" y="16947"/>
                  </a:cubicBezTo>
                  <a:cubicBezTo>
                    <a:pt x="38573" y="16216"/>
                    <a:pt x="38197" y="15493"/>
                    <a:pt x="37937" y="14735"/>
                  </a:cubicBezTo>
                  <a:cubicBezTo>
                    <a:pt x="37339" y="13001"/>
                    <a:pt x="36629" y="11324"/>
                    <a:pt x="35679" y="9755"/>
                  </a:cubicBezTo>
                  <a:cubicBezTo>
                    <a:pt x="35276" y="9089"/>
                    <a:pt x="34931" y="8403"/>
                    <a:pt x="34650" y="7683"/>
                  </a:cubicBezTo>
                  <a:cubicBezTo>
                    <a:pt x="34421" y="7087"/>
                    <a:pt x="34116" y="6543"/>
                    <a:pt x="33714" y="6043"/>
                  </a:cubicBezTo>
                  <a:cubicBezTo>
                    <a:pt x="33102" y="5278"/>
                    <a:pt x="32541" y="4467"/>
                    <a:pt x="31919" y="3710"/>
                  </a:cubicBezTo>
                  <a:cubicBezTo>
                    <a:pt x="31540" y="3250"/>
                    <a:pt x="31103" y="2851"/>
                    <a:pt x="30539" y="2594"/>
                  </a:cubicBezTo>
                  <a:cubicBezTo>
                    <a:pt x="28361" y="1603"/>
                    <a:pt x="26153" y="768"/>
                    <a:pt x="23767" y="362"/>
                  </a:cubicBezTo>
                  <a:cubicBezTo>
                    <a:pt x="22298" y="115"/>
                    <a:pt x="20835" y="0"/>
                    <a:pt x="19367" y="0"/>
                  </a:cubicBezTo>
                  <a:close/>
                </a:path>
              </a:pathLst>
            </a:custGeom>
            <a:solidFill>
              <a:srgbClr val="F3F3F3"/>
            </a:solidFill>
            <a:ln cap="flat" cmpd="sng" w="19050">
              <a:solidFill>
                <a:srgbClr val="B5C9E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7"/>
            <p:cNvSpPr txBox="1"/>
            <p:nvPr/>
          </p:nvSpPr>
          <p:spPr>
            <a:xfrm>
              <a:off x="3220335" y="1868882"/>
              <a:ext cx="1179000" cy="67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400" u="none" cap="none" strike="noStrike">
                  <a:solidFill>
                    <a:srgbClr val="434343"/>
                  </a:solidFill>
                  <a:latin typeface="Barlow Semi Condensed Light"/>
                  <a:ea typeface="Barlow Semi Condensed Light"/>
                  <a:cs typeface="Barlow Semi Condensed Light"/>
                  <a:sym typeface="Barlow Semi Condensed Light"/>
                </a:rPr>
                <a:t>Does anyone have any questions?</a:t>
              </a:r>
              <a:endParaRPr b="0" i="0" sz="2600" u="none" cap="none" strike="noStrike">
                <a:solidFill>
                  <a:srgbClr val="FF7C3E"/>
                </a:solidFill>
                <a:latin typeface="Denk One"/>
                <a:ea typeface="Denk One"/>
                <a:cs typeface="Denk One"/>
                <a:sym typeface="Denk One"/>
              </a:endParaRPr>
            </a:p>
          </p:txBody>
        </p:sp>
      </p:grpSp>
      <p:sp>
        <p:nvSpPr>
          <p:cNvPr id="629" name="Google Shape;629;p17"/>
          <p:cNvSpPr/>
          <p:nvPr/>
        </p:nvSpPr>
        <p:spPr>
          <a:xfrm flipH="1" rot="-633872">
            <a:off x="1175824" y="1314090"/>
            <a:ext cx="2029241" cy="1520065"/>
          </a:xfrm>
          <a:custGeom>
            <a:rect b="b" l="l" r="r" t="t"/>
            <a:pathLst>
              <a:path extrusionOk="0" h="15681" w="29295">
                <a:moveTo>
                  <a:pt x="25769" y="1"/>
                </a:moveTo>
                <a:cubicBezTo>
                  <a:pt x="25603" y="1"/>
                  <a:pt x="25437" y="4"/>
                  <a:pt x="25271" y="16"/>
                </a:cubicBezTo>
                <a:cubicBezTo>
                  <a:pt x="24463" y="73"/>
                  <a:pt x="23652" y="147"/>
                  <a:pt x="22843" y="239"/>
                </a:cubicBezTo>
                <a:cubicBezTo>
                  <a:pt x="21731" y="364"/>
                  <a:pt x="20622" y="513"/>
                  <a:pt x="19513" y="651"/>
                </a:cubicBezTo>
                <a:cubicBezTo>
                  <a:pt x="19081" y="706"/>
                  <a:pt x="18651" y="763"/>
                  <a:pt x="18218" y="814"/>
                </a:cubicBezTo>
                <a:cubicBezTo>
                  <a:pt x="17711" y="875"/>
                  <a:pt x="17204" y="932"/>
                  <a:pt x="16697" y="979"/>
                </a:cubicBezTo>
                <a:cubicBezTo>
                  <a:pt x="15621" y="1081"/>
                  <a:pt x="14546" y="1199"/>
                  <a:pt x="13471" y="1260"/>
                </a:cubicBezTo>
                <a:cubicBezTo>
                  <a:pt x="12410" y="1321"/>
                  <a:pt x="11358" y="1422"/>
                  <a:pt x="10303" y="1554"/>
                </a:cubicBezTo>
                <a:cubicBezTo>
                  <a:pt x="9366" y="1672"/>
                  <a:pt x="8437" y="1835"/>
                  <a:pt x="7507" y="2004"/>
                </a:cubicBezTo>
                <a:cubicBezTo>
                  <a:pt x="7118" y="2078"/>
                  <a:pt x="6719" y="2098"/>
                  <a:pt x="6327" y="2159"/>
                </a:cubicBezTo>
                <a:cubicBezTo>
                  <a:pt x="5651" y="2264"/>
                  <a:pt x="4974" y="2325"/>
                  <a:pt x="4295" y="2373"/>
                </a:cubicBezTo>
                <a:cubicBezTo>
                  <a:pt x="4183" y="2379"/>
                  <a:pt x="4068" y="2393"/>
                  <a:pt x="3960" y="2416"/>
                </a:cubicBezTo>
                <a:cubicBezTo>
                  <a:pt x="3270" y="2588"/>
                  <a:pt x="2580" y="2761"/>
                  <a:pt x="1890" y="2937"/>
                </a:cubicBezTo>
                <a:cubicBezTo>
                  <a:pt x="1403" y="3059"/>
                  <a:pt x="995" y="3251"/>
                  <a:pt x="731" y="3573"/>
                </a:cubicBezTo>
                <a:cubicBezTo>
                  <a:pt x="511" y="3840"/>
                  <a:pt x="261" y="4107"/>
                  <a:pt x="180" y="4404"/>
                </a:cubicBezTo>
                <a:cubicBezTo>
                  <a:pt x="92" y="4723"/>
                  <a:pt x="17" y="5043"/>
                  <a:pt x="58" y="5368"/>
                </a:cubicBezTo>
                <a:cubicBezTo>
                  <a:pt x="78" y="5544"/>
                  <a:pt x="44" y="5726"/>
                  <a:pt x="38" y="5906"/>
                </a:cubicBezTo>
                <a:cubicBezTo>
                  <a:pt x="24" y="6240"/>
                  <a:pt x="4" y="6575"/>
                  <a:pt x="4" y="6910"/>
                </a:cubicBezTo>
                <a:cubicBezTo>
                  <a:pt x="0" y="7231"/>
                  <a:pt x="21" y="7552"/>
                  <a:pt x="35" y="7870"/>
                </a:cubicBezTo>
                <a:cubicBezTo>
                  <a:pt x="61" y="8370"/>
                  <a:pt x="78" y="8871"/>
                  <a:pt x="119" y="9368"/>
                </a:cubicBezTo>
                <a:cubicBezTo>
                  <a:pt x="177" y="10021"/>
                  <a:pt x="288" y="10667"/>
                  <a:pt x="308" y="11319"/>
                </a:cubicBezTo>
                <a:cubicBezTo>
                  <a:pt x="328" y="11989"/>
                  <a:pt x="400" y="12647"/>
                  <a:pt x="551" y="13300"/>
                </a:cubicBezTo>
                <a:cubicBezTo>
                  <a:pt x="653" y="13740"/>
                  <a:pt x="805" y="14166"/>
                  <a:pt x="1093" y="14558"/>
                </a:cubicBezTo>
                <a:cubicBezTo>
                  <a:pt x="1502" y="15116"/>
                  <a:pt x="2144" y="15458"/>
                  <a:pt x="3047" y="15589"/>
                </a:cubicBezTo>
                <a:cubicBezTo>
                  <a:pt x="3496" y="15654"/>
                  <a:pt x="3952" y="15681"/>
                  <a:pt x="4412" y="15681"/>
                </a:cubicBezTo>
                <a:cubicBezTo>
                  <a:pt x="4908" y="15681"/>
                  <a:pt x="5408" y="15650"/>
                  <a:pt x="5907" y="15603"/>
                </a:cubicBezTo>
                <a:cubicBezTo>
                  <a:pt x="7206" y="15478"/>
                  <a:pt x="8504" y="15329"/>
                  <a:pt x="9805" y="15200"/>
                </a:cubicBezTo>
                <a:cubicBezTo>
                  <a:pt x="11013" y="15085"/>
                  <a:pt x="12213" y="14943"/>
                  <a:pt x="13413" y="14768"/>
                </a:cubicBezTo>
                <a:cubicBezTo>
                  <a:pt x="14181" y="14656"/>
                  <a:pt x="14952" y="14568"/>
                  <a:pt x="15723" y="14481"/>
                </a:cubicBezTo>
                <a:cubicBezTo>
                  <a:pt x="16890" y="14345"/>
                  <a:pt x="18056" y="14220"/>
                  <a:pt x="19212" y="14010"/>
                </a:cubicBezTo>
                <a:cubicBezTo>
                  <a:pt x="19473" y="13963"/>
                  <a:pt x="19736" y="13922"/>
                  <a:pt x="19997" y="13899"/>
                </a:cubicBezTo>
                <a:cubicBezTo>
                  <a:pt x="20041" y="13895"/>
                  <a:pt x="20085" y="13893"/>
                  <a:pt x="20128" y="13893"/>
                </a:cubicBezTo>
                <a:cubicBezTo>
                  <a:pt x="20306" y="13893"/>
                  <a:pt x="20467" y="13930"/>
                  <a:pt x="20595" y="14034"/>
                </a:cubicBezTo>
                <a:cubicBezTo>
                  <a:pt x="20849" y="14240"/>
                  <a:pt x="21136" y="14426"/>
                  <a:pt x="21389" y="14632"/>
                </a:cubicBezTo>
                <a:cubicBezTo>
                  <a:pt x="21586" y="14795"/>
                  <a:pt x="21809" y="14933"/>
                  <a:pt x="21961" y="15122"/>
                </a:cubicBezTo>
                <a:cubicBezTo>
                  <a:pt x="22083" y="15282"/>
                  <a:pt x="22258" y="15427"/>
                  <a:pt x="22502" y="15559"/>
                </a:cubicBezTo>
                <a:cubicBezTo>
                  <a:pt x="22509" y="15491"/>
                  <a:pt x="22522" y="15458"/>
                  <a:pt x="22512" y="15427"/>
                </a:cubicBezTo>
                <a:cubicBezTo>
                  <a:pt x="22367" y="14899"/>
                  <a:pt x="22360" y="14362"/>
                  <a:pt x="22367" y="13821"/>
                </a:cubicBezTo>
                <a:cubicBezTo>
                  <a:pt x="22374" y="13487"/>
                  <a:pt x="22539" y="13351"/>
                  <a:pt x="23016" y="13256"/>
                </a:cubicBezTo>
                <a:cubicBezTo>
                  <a:pt x="23107" y="13239"/>
                  <a:pt x="23205" y="13233"/>
                  <a:pt x="23296" y="13219"/>
                </a:cubicBezTo>
                <a:cubicBezTo>
                  <a:pt x="24023" y="13094"/>
                  <a:pt x="24750" y="12966"/>
                  <a:pt x="25477" y="12844"/>
                </a:cubicBezTo>
                <a:cubicBezTo>
                  <a:pt x="26201" y="12719"/>
                  <a:pt x="26924" y="12570"/>
                  <a:pt x="27658" y="12485"/>
                </a:cubicBezTo>
                <a:cubicBezTo>
                  <a:pt x="28051" y="12441"/>
                  <a:pt x="28341" y="12333"/>
                  <a:pt x="28581" y="12127"/>
                </a:cubicBezTo>
                <a:cubicBezTo>
                  <a:pt x="28689" y="12032"/>
                  <a:pt x="28791" y="11931"/>
                  <a:pt x="28872" y="11826"/>
                </a:cubicBezTo>
                <a:cubicBezTo>
                  <a:pt x="29136" y="11474"/>
                  <a:pt x="29281" y="11113"/>
                  <a:pt x="29281" y="10731"/>
                </a:cubicBezTo>
                <a:cubicBezTo>
                  <a:pt x="29285" y="9855"/>
                  <a:pt x="29295" y="8983"/>
                  <a:pt x="29295" y="8106"/>
                </a:cubicBezTo>
                <a:cubicBezTo>
                  <a:pt x="29295" y="7850"/>
                  <a:pt x="29268" y="7596"/>
                  <a:pt x="29240" y="7340"/>
                </a:cubicBezTo>
                <a:cubicBezTo>
                  <a:pt x="29176" y="6690"/>
                  <a:pt x="29095" y="6044"/>
                  <a:pt x="29028" y="5395"/>
                </a:cubicBezTo>
                <a:cubicBezTo>
                  <a:pt x="28967" y="4783"/>
                  <a:pt x="28855" y="4178"/>
                  <a:pt x="28713" y="3579"/>
                </a:cubicBezTo>
                <a:cubicBezTo>
                  <a:pt x="28608" y="3140"/>
                  <a:pt x="28541" y="2697"/>
                  <a:pt x="28446" y="2257"/>
                </a:cubicBezTo>
                <a:cubicBezTo>
                  <a:pt x="28385" y="1984"/>
                  <a:pt x="28321" y="1706"/>
                  <a:pt x="28230" y="1436"/>
                </a:cubicBezTo>
                <a:cubicBezTo>
                  <a:pt x="28068" y="976"/>
                  <a:pt x="27767" y="570"/>
                  <a:pt x="27293" y="232"/>
                </a:cubicBezTo>
                <a:cubicBezTo>
                  <a:pt x="27104" y="98"/>
                  <a:pt x="26892" y="5"/>
                  <a:pt x="26599" y="5"/>
                </a:cubicBezTo>
                <a:cubicBezTo>
                  <a:pt x="26590" y="5"/>
                  <a:pt x="26580" y="5"/>
                  <a:pt x="26570" y="5"/>
                </a:cubicBezTo>
                <a:cubicBezTo>
                  <a:pt x="26519" y="6"/>
                  <a:pt x="26469" y="7"/>
                  <a:pt x="26419" y="7"/>
                </a:cubicBezTo>
                <a:cubicBezTo>
                  <a:pt x="26202" y="7"/>
                  <a:pt x="25986" y="1"/>
                  <a:pt x="25769" y="1"/>
                </a:cubicBezTo>
                <a:close/>
              </a:path>
            </a:pathLst>
          </a:custGeom>
          <a:solidFill>
            <a:srgbClr val="F3F3F3"/>
          </a:solidFill>
          <a:ln cap="flat" cmpd="sng" w="19050">
            <a:solidFill>
              <a:srgbClr val="B5C9E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7"/>
          <p:cNvSpPr txBox="1"/>
          <p:nvPr>
            <p:ph type="ctrTitle"/>
          </p:nvPr>
        </p:nvSpPr>
        <p:spPr>
          <a:xfrm>
            <a:off x="1238800" y="1932000"/>
            <a:ext cx="2440500" cy="59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
              <a:t>Thank you for listening!</a:t>
            </a:r>
            <a:endParaRPr/>
          </a:p>
        </p:txBody>
      </p:sp>
      <p:sp>
        <p:nvSpPr>
          <p:cNvPr id="631" name="Google Shape;631;p17"/>
          <p:cNvSpPr/>
          <p:nvPr/>
        </p:nvSpPr>
        <p:spPr>
          <a:xfrm>
            <a:off x="1637681" y="4329939"/>
            <a:ext cx="1044272" cy="430283"/>
          </a:xfrm>
          <a:custGeom>
            <a:rect b="b" l="l" r="r" t="t"/>
            <a:pathLst>
              <a:path extrusionOk="0" h="11402" w="27672">
                <a:moveTo>
                  <a:pt x="376" y="0"/>
                </a:moveTo>
                <a:cubicBezTo>
                  <a:pt x="153" y="0"/>
                  <a:pt x="1" y="224"/>
                  <a:pt x="85" y="430"/>
                </a:cubicBezTo>
                <a:lnTo>
                  <a:pt x="85" y="434"/>
                </a:lnTo>
                <a:cubicBezTo>
                  <a:pt x="292" y="937"/>
                  <a:pt x="782" y="1269"/>
                  <a:pt x="1327" y="1269"/>
                </a:cubicBezTo>
                <a:lnTo>
                  <a:pt x="21505" y="1269"/>
                </a:lnTo>
                <a:cubicBezTo>
                  <a:pt x="23767" y="1269"/>
                  <a:pt x="25640" y="3087"/>
                  <a:pt x="25630" y="5350"/>
                </a:cubicBezTo>
                <a:lnTo>
                  <a:pt x="25630" y="5448"/>
                </a:lnTo>
                <a:cubicBezTo>
                  <a:pt x="25599" y="7608"/>
                  <a:pt x="23804" y="9332"/>
                  <a:pt x="21647" y="9404"/>
                </a:cubicBezTo>
                <a:lnTo>
                  <a:pt x="1779" y="10059"/>
                </a:lnTo>
                <a:cubicBezTo>
                  <a:pt x="1215" y="10077"/>
                  <a:pt x="734" y="10472"/>
                  <a:pt x="606" y="11024"/>
                </a:cubicBezTo>
                <a:cubicBezTo>
                  <a:pt x="563" y="11219"/>
                  <a:pt x="712" y="11402"/>
                  <a:pt x="912" y="11402"/>
                </a:cubicBezTo>
                <a:cubicBezTo>
                  <a:pt x="916" y="11402"/>
                  <a:pt x="920" y="11402"/>
                  <a:pt x="924" y="11402"/>
                </a:cubicBezTo>
                <a:cubicBezTo>
                  <a:pt x="924" y="11402"/>
                  <a:pt x="16920" y="11321"/>
                  <a:pt x="23098" y="11101"/>
                </a:cubicBezTo>
                <a:cubicBezTo>
                  <a:pt x="25153" y="11030"/>
                  <a:pt x="27077" y="9065"/>
                  <a:pt x="27466" y="7047"/>
                </a:cubicBezTo>
                <a:cubicBezTo>
                  <a:pt x="27672" y="5962"/>
                  <a:pt x="27655" y="4856"/>
                  <a:pt x="27533" y="3848"/>
                </a:cubicBezTo>
                <a:cubicBezTo>
                  <a:pt x="27266" y="1640"/>
                  <a:pt x="25356" y="0"/>
                  <a:pt x="23135" y="0"/>
                </a:cubicBezTo>
                <a:close/>
              </a:path>
            </a:pathLst>
          </a:custGeom>
          <a:solidFill>
            <a:srgbClr val="0095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7"/>
          <p:cNvSpPr/>
          <p:nvPr/>
        </p:nvSpPr>
        <p:spPr>
          <a:xfrm>
            <a:off x="1673041" y="4377790"/>
            <a:ext cx="932229" cy="334618"/>
          </a:xfrm>
          <a:custGeom>
            <a:rect b="b" l="l" r="r" t="t"/>
            <a:pathLst>
              <a:path extrusionOk="0" h="8867" w="24703">
                <a:moveTo>
                  <a:pt x="7" y="1"/>
                </a:moveTo>
                <a:cubicBezTo>
                  <a:pt x="0" y="1"/>
                  <a:pt x="0" y="4"/>
                  <a:pt x="4" y="11"/>
                </a:cubicBezTo>
                <a:cubicBezTo>
                  <a:pt x="365" y="1231"/>
                  <a:pt x="738" y="3030"/>
                  <a:pt x="669" y="5110"/>
                </a:cubicBezTo>
                <a:cubicBezTo>
                  <a:pt x="613" y="6760"/>
                  <a:pt x="484" y="7991"/>
                  <a:pt x="355" y="8856"/>
                </a:cubicBezTo>
                <a:cubicBezTo>
                  <a:pt x="355" y="8863"/>
                  <a:pt x="359" y="8866"/>
                  <a:pt x="365" y="8866"/>
                </a:cubicBezTo>
                <a:lnTo>
                  <a:pt x="20720" y="8142"/>
                </a:lnTo>
                <a:cubicBezTo>
                  <a:pt x="22874" y="8064"/>
                  <a:pt x="24662" y="6343"/>
                  <a:pt x="24693" y="4186"/>
                </a:cubicBezTo>
                <a:lnTo>
                  <a:pt x="24693" y="4082"/>
                </a:lnTo>
                <a:cubicBezTo>
                  <a:pt x="24703" y="1819"/>
                  <a:pt x="22833" y="1"/>
                  <a:pt x="20571" y="1"/>
                </a:cubicBezTo>
                <a:close/>
              </a:path>
            </a:pathLst>
          </a:custGeom>
          <a:solidFill>
            <a:srgbClr val="E8EC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7"/>
          <p:cNvSpPr/>
          <p:nvPr/>
        </p:nvSpPr>
        <p:spPr>
          <a:xfrm>
            <a:off x="1708515" y="4607614"/>
            <a:ext cx="752486" cy="21586"/>
          </a:xfrm>
          <a:custGeom>
            <a:rect b="b" l="l" r="r" t="t"/>
            <a:pathLst>
              <a:path extrusionOk="0" h="572" w="19940">
                <a:moveTo>
                  <a:pt x="16522" y="1"/>
                </a:moveTo>
                <a:cubicBezTo>
                  <a:pt x="14324" y="1"/>
                  <a:pt x="12108" y="120"/>
                  <a:pt x="9934" y="139"/>
                </a:cubicBezTo>
                <a:cubicBezTo>
                  <a:pt x="9701" y="141"/>
                  <a:pt x="9468" y="142"/>
                  <a:pt x="9234" y="142"/>
                </a:cubicBezTo>
                <a:cubicBezTo>
                  <a:pt x="7766" y="142"/>
                  <a:pt x="6282" y="109"/>
                  <a:pt x="4801" y="109"/>
                </a:cubicBezTo>
                <a:cubicBezTo>
                  <a:pt x="3227" y="109"/>
                  <a:pt x="1656" y="146"/>
                  <a:pt x="108" y="298"/>
                </a:cubicBezTo>
                <a:cubicBezTo>
                  <a:pt x="1" y="308"/>
                  <a:pt x="1" y="433"/>
                  <a:pt x="108" y="440"/>
                </a:cubicBezTo>
                <a:cubicBezTo>
                  <a:pt x="1288" y="540"/>
                  <a:pt x="2481" y="572"/>
                  <a:pt x="3678" y="572"/>
                </a:cubicBezTo>
                <a:cubicBezTo>
                  <a:pt x="5767" y="572"/>
                  <a:pt x="7868" y="473"/>
                  <a:pt x="9934" y="460"/>
                </a:cubicBezTo>
                <a:cubicBezTo>
                  <a:pt x="10067" y="459"/>
                  <a:pt x="10200" y="459"/>
                  <a:pt x="10333" y="459"/>
                </a:cubicBezTo>
                <a:cubicBezTo>
                  <a:pt x="12057" y="459"/>
                  <a:pt x="13806" y="513"/>
                  <a:pt x="15549" y="513"/>
                </a:cubicBezTo>
                <a:cubicBezTo>
                  <a:pt x="16963" y="513"/>
                  <a:pt x="18374" y="478"/>
                  <a:pt x="19763" y="348"/>
                </a:cubicBezTo>
                <a:cubicBezTo>
                  <a:pt x="19935" y="331"/>
                  <a:pt x="19939" y="128"/>
                  <a:pt x="19763" y="115"/>
                </a:cubicBezTo>
                <a:cubicBezTo>
                  <a:pt x="18692" y="30"/>
                  <a:pt x="17609" y="1"/>
                  <a:pt x="16522" y="1"/>
                </a:cubicBezTo>
                <a:close/>
              </a:path>
            </a:pathLst>
          </a:custGeom>
          <a:solidFill>
            <a:srgbClr val="0095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7"/>
          <p:cNvSpPr/>
          <p:nvPr/>
        </p:nvSpPr>
        <p:spPr>
          <a:xfrm>
            <a:off x="1690401" y="4504476"/>
            <a:ext cx="387526" cy="29548"/>
          </a:xfrm>
          <a:custGeom>
            <a:rect b="b" l="l" r="r" t="t"/>
            <a:pathLst>
              <a:path extrusionOk="0" h="783" w="10269">
                <a:moveTo>
                  <a:pt x="10161" y="1"/>
                </a:moveTo>
                <a:cubicBezTo>
                  <a:pt x="6840" y="21"/>
                  <a:pt x="3463" y="252"/>
                  <a:pt x="156" y="579"/>
                </a:cubicBezTo>
                <a:cubicBezTo>
                  <a:pt x="12" y="592"/>
                  <a:pt x="0" y="782"/>
                  <a:pt x="152" y="782"/>
                </a:cubicBezTo>
                <a:cubicBezTo>
                  <a:pt x="153" y="782"/>
                  <a:pt x="155" y="782"/>
                  <a:pt x="156" y="782"/>
                </a:cubicBezTo>
                <a:cubicBezTo>
                  <a:pt x="3486" y="704"/>
                  <a:pt x="6874" y="515"/>
                  <a:pt x="10181" y="133"/>
                </a:cubicBezTo>
                <a:cubicBezTo>
                  <a:pt x="10269" y="123"/>
                  <a:pt x="10242" y="1"/>
                  <a:pt x="10161" y="1"/>
                </a:cubicBezTo>
                <a:close/>
              </a:path>
            </a:pathLst>
          </a:custGeom>
          <a:solidFill>
            <a:srgbClr val="0095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7"/>
          <p:cNvSpPr/>
          <p:nvPr/>
        </p:nvSpPr>
        <p:spPr>
          <a:xfrm>
            <a:off x="1693457" y="4441794"/>
            <a:ext cx="617725" cy="18152"/>
          </a:xfrm>
          <a:custGeom>
            <a:rect b="b" l="l" r="r" t="t"/>
            <a:pathLst>
              <a:path extrusionOk="0" h="481" w="16369">
                <a:moveTo>
                  <a:pt x="10568" y="1"/>
                </a:moveTo>
                <a:cubicBezTo>
                  <a:pt x="7089" y="1"/>
                  <a:pt x="3598" y="124"/>
                  <a:pt x="142" y="168"/>
                </a:cubicBezTo>
                <a:cubicBezTo>
                  <a:pt x="0" y="171"/>
                  <a:pt x="0" y="360"/>
                  <a:pt x="142" y="360"/>
                </a:cubicBezTo>
                <a:cubicBezTo>
                  <a:pt x="3355" y="387"/>
                  <a:pt x="6601" y="480"/>
                  <a:pt x="9837" y="480"/>
                </a:cubicBezTo>
                <a:cubicBezTo>
                  <a:pt x="11981" y="480"/>
                  <a:pt x="14122" y="439"/>
                  <a:pt x="16247" y="310"/>
                </a:cubicBezTo>
                <a:cubicBezTo>
                  <a:pt x="16369" y="299"/>
                  <a:pt x="16369" y="151"/>
                  <a:pt x="16247" y="144"/>
                </a:cubicBezTo>
                <a:cubicBezTo>
                  <a:pt x="14363" y="38"/>
                  <a:pt x="12467" y="1"/>
                  <a:pt x="10568" y="1"/>
                </a:cubicBezTo>
                <a:close/>
              </a:path>
            </a:pathLst>
          </a:custGeom>
          <a:solidFill>
            <a:srgbClr val="0095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7"/>
          <p:cNvSpPr/>
          <p:nvPr/>
        </p:nvSpPr>
        <p:spPr>
          <a:xfrm>
            <a:off x="1602471" y="3944861"/>
            <a:ext cx="972571" cy="385111"/>
          </a:xfrm>
          <a:custGeom>
            <a:rect b="b" l="l" r="r" t="t"/>
            <a:pathLst>
              <a:path extrusionOk="0" h="10205" w="25772">
                <a:moveTo>
                  <a:pt x="4200" y="0"/>
                </a:moveTo>
                <a:cubicBezTo>
                  <a:pt x="2255" y="0"/>
                  <a:pt x="585" y="1390"/>
                  <a:pt x="244" y="3304"/>
                </a:cubicBezTo>
                <a:cubicBezTo>
                  <a:pt x="0" y="4649"/>
                  <a:pt x="64" y="5883"/>
                  <a:pt x="254" y="6921"/>
                </a:cubicBezTo>
                <a:cubicBezTo>
                  <a:pt x="596" y="8825"/>
                  <a:pt x="2266" y="10204"/>
                  <a:pt x="4200" y="10204"/>
                </a:cubicBezTo>
                <a:lnTo>
                  <a:pt x="25626" y="10204"/>
                </a:lnTo>
                <a:cubicBezTo>
                  <a:pt x="25724" y="10204"/>
                  <a:pt x="25772" y="10086"/>
                  <a:pt x="25704" y="10012"/>
                </a:cubicBezTo>
                <a:cubicBezTo>
                  <a:pt x="25501" y="9778"/>
                  <a:pt x="25318" y="9535"/>
                  <a:pt x="25159" y="9285"/>
                </a:cubicBezTo>
                <a:cubicBezTo>
                  <a:pt x="25028" y="9076"/>
                  <a:pt x="24791" y="8954"/>
                  <a:pt x="24544" y="8954"/>
                </a:cubicBezTo>
                <a:lnTo>
                  <a:pt x="5694" y="8954"/>
                </a:lnTo>
                <a:cubicBezTo>
                  <a:pt x="3574" y="8954"/>
                  <a:pt x="1806" y="7266"/>
                  <a:pt x="1789" y="5150"/>
                </a:cubicBezTo>
                <a:lnTo>
                  <a:pt x="1789" y="5062"/>
                </a:lnTo>
                <a:cubicBezTo>
                  <a:pt x="1796" y="2942"/>
                  <a:pt x="3571" y="1248"/>
                  <a:pt x="5694" y="1248"/>
                </a:cubicBezTo>
                <a:lnTo>
                  <a:pt x="24388" y="1248"/>
                </a:lnTo>
                <a:cubicBezTo>
                  <a:pt x="24629" y="1248"/>
                  <a:pt x="24842" y="1092"/>
                  <a:pt x="24916" y="866"/>
                </a:cubicBezTo>
                <a:cubicBezTo>
                  <a:pt x="25028" y="545"/>
                  <a:pt x="25119" y="301"/>
                  <a:pt x="25180" y="156"/>
                </a:cubicBezTo>
                <a:cubicBezTo>
                  <a:pt x="25210" y="78"/>
                  <a:pt x="25153" y="0"/>
                  <a:pt x="25072"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7"/>
          <p:cNvSpPr/>
          <p:nvPr/>
        </p:nvSpPr>
        <p:spPr>
          <a:xfrm>
            <a:off x="1669947" y="3991958"/>
            <a:ext cx="839395" cy="290805"/>
          </a:xfrm>
          <a:custGeom>
            <a:rect b="b" l="l" r="r" t="t"/>
            <a:pathLst>
              <a:path extrusionOk="0" h="7706" w="22243">
                <a:moveTo>
                  <a:pt x="3906" y="0"/>
                </a:moveTo>
                <a:cubicBezTo>
                  <a:pt x="1786" y="0"/>
                  <a:pt x="8" y="1694"/>
                  <a:pt x="1" y="3814"/>
                </a:cubicBezTo>
                <a:lnTo>
                  <a:pt x="1" y="3902"/>
                </a:lnTo>
                <a:cubicBezTo>
                  <a:pt x="18" y="6018"/>
                  <a:pt x="1786" y="7706"/>
                  <a:pt x="3906" y="7706"/>
                </a:cubicBezTo>
                <a:lnTo>
                  <a:pt x="22243" y="7706"/>
                </a:lnTo>
                <a:cubicBezTo>
                  <a:pt x="21076" y="5011"/>
                  <a:pt x="21614" y="1900"/>
                  <a:pt x="22158" y="0"/>
                </a:cubicBezTo>
                <a:close/>
              </a:path>
            </a:pathLst>
          </a:custGeom>
          <a:solidFill>
            <a:srgbClr val="E8EC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7"/>
          <p:cNvSpPr/>
          <p:nvPr/>
        </p:nvSpPr>
        <p:spPr>
          <a:xfrm>
            <a:off x="1974832" y="4223027"/>
            <a:ext cx="512551" cy="15170"/>
          </a:xfrm>
          <a:custGeom>
            <a:rect b="b" l="l" r="r" t="t"/>
            <a:pathLst>
              <a:path extrusionOk="0" h="402" w="13582">
                <a:moveTo>
                  <a:pt x="13438" y="1"/>
                </a:moveTo>
                <a:cubicBezTo>
                  <a:pt x="13436" y="1"/>
                  <a:pt x="13435" y="1"/>
                  <a:pt x="13433" y="1"/>
                </a:cubicBezTo>
                <a:cubicBezTo>
                  <a:pt x="8983" y="108"/>
                  <a:pt x="4534" y="57"/>
                  <a:pt x="88" y="163"/>
                </a:cubicBezTo>
                <a:cubicBezTo>
                  <a:pt x="0" y="166"/>
                  <a:pt x="0" y="274"/>
                  <a:pt x="88" y="281"/>
                </a:cubicBezTo>
                <a:cubicBezTo>
                  <a:pt x="1778" y="367"/>
                  <a:pt x="3475" y="402"/>
                  <a:pt x="5173" y="402"/>
                </a:cubicBezTo>
                <a:cubicBezTo>
                  <a:pt x="7929" y="402"/>
                  <a:pt x="10689" y="310"/>
                  <a:pt x="13433" y="199"/>
                </a:cubicBezTo>
                <a:cubicBezTo>
                  <a:pt x="13577" y="193"/>
                  <a:pt x="13582" y="1"/>
                  <a:pt x="13438" y="1"/>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7"/>
          <p:cNvSpPr/>
          <p:nvPr/>
        </p:nvSpPr>
        <p:spPr>
          <a:xfrm>
            <a:off x="1866976" y="4141249"/>
            <a:ext cx="609574" cy="25775"/>
          </a:xfrm>
          <a:custGeom>
            <a:rect b="b" l="l" r="r" t="t"/>
            <a:pathLst>
              <a:path extrusionOk="0" h="683" w="16153">
                <a:moveTo>
                  <a:pt x="16004" y="0"/>
                </a:moveTo>
                <a:cubicBezTo>
                  <a:pt x="16002" y="0"/>
                  <a:pt x="16001" y="0"/>
                  <a:pt x="16000" y="0"/>
                </a:cubicBezTo>
                <a:cubicBezTo>
                  <a:pt x="10712" y="115"/>
                  <a:pt x="5394" y="186"/>
                  <a:pt x="115" y="531"/>
                </a:cubicBezTo>
                <a:cubicBezTo>
                  <a:pt x="4" y="537"/>
                  <a:pt x="1" y="683"/>
                  <a:pt x="115" y="683"/>
                </a:cubicBezTo>
                <a:cubicBezTo>
                  <a:pt x="217" y="683"/>
                  <a:pt x="319" y="683"/>
                  <a:pt x="420" y="683"/>
                </a:cubicBezTo>
                <a:cubicBezTo>
                  <a:pt x="5608" y="683"/>
                  <a:pt x="10820" y="422"/>
                  <a:pt x="16000" y="203"/>
                </a:cubicBezTo>
                <a:cubicBezTo>
                  <a:pt x="16151" y="196"/>
                  <a:pt x="16152" y="0"/>
                  <a:pt x="16004" y="0"/>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7"/>
          <p:cNvSpPr/>
          <p:nvPr/>
        </p:nvSpPr>
        <p:spPr>
          <a:xfrm>
            <a:off x="1997889" y="4031658"/>
            <a:ext cx="484248" cy="20416"/>
          </a:xfrm>
          <a:custGeom>
            <a:rect b="b" l="l" r="r" t="t"/>
            <a:pathLst>
              <a:path extrusionOk="0" h="541" w="12832">
                <a:moveTo>
                  <a:pt x="4638" y="1"/>
                </a:moveTo>
                <a:cubicBezTo>
                  <a:pt x="3131" y="1"/>
                  <a:pt x="1626" y="44"/>
                  <a:pt x="129" y="145"/>
                </a:cubicBezTo>
                <a:cubicBezTo>
                  <a:pt x="4" y="152"/>
                  <a:pt x="1" y="311"/>
                  <a:pt x="129" y="311"/>
                </a:cubicBezTo>
                <a:cubicBezTo>
                  <a:pt x="4319" y="320"/>
                  <a:pt x="8487" y="294"/>
                  <a:pt x="12677" y="540"/>
                </a:cubicBezTo>
                <a:cubicBezTo>
                  <a:pt x="12681" y="541"/>
                  <a:pt x="12685" y="541"/>
                  <a:pt x="12688" y="541"/>
                </a:cubicBezTo>
                <a:cubicBezTo>
                  <a:pt x="12832" y="541"/>
                  <a:pt x="12825" y="344"/>
                  <a:pt x="12677" y="331"/>
                </a:cubicBezTo>
                <a:cubicBezTo>
                  <a:pt x="10014" y="138"/>
                  <a:pt x="7322" y="1"/>
                  <a:pt x="4638" y="1"/>
                </a:cubicBezTo>
                <a:close/>
              </a:path>
            </a:pathLst>
          </a:custGeom>
          <a:solidFill>
            <a:srgbClr val="F47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1" name="Google Shape;641;p17"/>
          <p:cNvPicPr preferRelativeResize="0"/>
          <p:nvPr/>
        </p:nvPicPr>
        <p:blipFill rotWithShape="1">
          <a:blip r:embed="rId3">
            <a:alphaModFix/>
          </a:blip>
          <a:srcRect b="0" l="0" r="0" t="0"/>
          <a:stretch/>
        </p:blipFill>
        <p:spPr>
          <a:xfrm rot="5">
            <a:off x="1573900" y="2712276"/>
            <a:ext cx="1027425" cy="1239698"/>
          </a:xfrm>
          <a:prstGeom prst="rect">
            <a:avLst/>
          </a:prstGeom>
          <a:noFill/>
          <a:ln>
            <a:noFill/>
          </a:ln>
        </p:spPr>
      </p:pic>
      <p:sp>
        <p:nvSpPr>
          <p:cNvPr id="642" name="Google Shape;642;p17"/>
          <p:cNvSpPr/>
          <p:nvPr/>
        </p:nvSpPr>
        <p:spPr>
          <a:xfrm>
            <a:off x="394275" y="394100"/>
            <a:ext cx="3555000" cy="4379400"/>
          </a:xfrm>
          <a:prstGeom prst="rect">
            <a:avLst/>
          </a:prstGeom>
          <a:solidFill>
            <a:srgbClr val="F4E9DF"/>
          </a:solidFill>
          <a:ln cap="flat" cmpd="sng" w="9525">
            <a:solidFill>
              <a:srgbClr val="F4E9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7"/>
          <p:cNvSpPr txBox="1"/>
          <p:nvPr/>
        </p:nvSpPr>
        <p:spPr>
          <a:xfrm>
            <a:off x="394275" y="1429450"/>
            <a:ext cx="3555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800"/>
              <a:buFont typeface="Arial"/>
              <a:buNone/>
            </a:pPr>
            <a:r>
              <a:rPr b="0" i="0" lang="es" sz="4800" u="none" cap="none" strike="noStrike">
                <a:solidFill>
                  <a:srgbClr val="FF7C3E"/>
                </a:solidFill>
                <a:latin typeface="Denk One"/>
                <a:ea typeface="Denk One"/>
                <a:cs typeface="Denk One"/>
                <a:sym typeface="Denk One"/>
              </a:rPr>
              <a:t>The End</a:t>
            </a:r>
            <a:endParaRPr b="0" i="0" sz="4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1000"/>
                                        <p:tgtEl>
                                          <p:spTgt spid="6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E7E5"/>
        </a:solidFill>
      </p:bgPr>
    </p:bg>
    <p:spTree>
      <p:nvGrpSpPr>
        <p:cNvPr id="380" name="Shape 380"/>
        <p:cNvGrpSpPr/>
        <p:nvPr/>
      </p:nvGrpSpPr>
      <p:grpSpPr>
        <a:xfrm>
          <a:off x="0" y="0"/>
          <a:ext cx="0" cy="0"/>
          <a:chOff x="0" y="0"/>
          <a:chExt cx="0" cy="0"/>
        </a:xfrm>
      </p:grpSpPr>
      <p:sp>
        <p:nvSpPr>
          <p:cNvPr id="381" name="Google Shape;381;p3"/>
          <p:cNvSpPr/>
          <p:nvPr/>
        </p:nvSpPr>
        <p:spPr>
          <a:xfrm>
            <a:off x="369600" y="163100"/>
            <a:ext cx="84048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s" sz="2400" u="none" cap="none" strike="noStrike">
                <a:solidFill>
                  <a:srgbClr val="FF7C3E"/>
                </a:solidFill>
                <a:latin typeface="Denk One"/>
                <a:ea typeface="Denk One"/>
                <a:cs typeface="Denk One"/>
                <a:sym typeface="Denk One"/>
              </a:rPr>
              <a:t>What are Complex Communication Needs (CCN) ?</a:t>
            </a:r>
            <a:endParaRPr b="0" i="0" sz="2400" u="none" cap="none" strike="noStrike">
              <a:solidFill>
                <a:srgbClr val="FF7C3E"/>
              </a:solidFill>
              <a:latin typeface="Denk One"/>
              <a:ea typeface="Denk One"/>
              <a:cs typeface="Denk One"/>
              <a:sym typeface="Denk One"/>
            </a:endParaRPr>
          </a:p>
        </p:txBody>
      </p:sp>
      <p:sp>
        <p:nvSpPr>
          <p:cNvPr id="382" name="Google Shape;382;p3"/>
          <p:cNvSpPr/>
          <p:nvPr/>
        </p:nvSpPr>
        <p:spPr>
          <a:xfrm>
            <a:off x="369600" y="1991900"/>
            <a:ext cx="84048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s" sz="2400" u="none" cap="none" strike="noStrike">
                <a:solidFill>
                  <a:srgbClr val="FF7C3E"/>
                </a:solidFill>
                <a:latin typeface="Denk One"/>
                <a:ea typeface="Denk One"/>
                <a:cs typeface="Denk One"/>
                <a:sym typeface="Denk One"/>
              </a:rPr>
              <a:t>Children With CCN</a:t>
            </a:r>
            <a:endParaRPr b="0" i="0" sz="1400" u="none" cap="none" strike="noStrike">
              <a:solidFill>
                <a:srgbClr val="000000"/>
              </a:solidFill>
              <a:latin typeface="Arial"/>
              <a:ea typeface="Arial"/>
              <a:cs typeface="Arial"/>
              <a:sym typeface="Arial"/>
            </a:endParaRPr>
          </a:p>
        </p:txBody>
      </p:sp>
      <p:sp>
        <p:nvSpPr>
          <p:cNvPr id="383" name="Google Shape;383;p3"/>
          <p:cNvSpPr txBox="1"/>
          <p:nvPr/>
        </p:nvSpPr>
        <p:spPr>
          <a:xfrm>
            <a:off x="0" y="936075"/>
            <a:ext cx="9144000" cy="714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Complex Communication Needs (CCN) are resulting from a wide range of developmental disabilities such as: autism spectrum disorders, cerebral palsy, down syndrome, and other special needs.</a:t>
            </a:r>
            <a:endParaRPr b="0" i="0" sz="1400" u="none" cap="none" strike="noStrike">
              <a:solidFill>
                <a:srgbClr val="000000"/>
              </a:solidFill>
              <a:latin typeface="Arial"/>
              <a:ea typeface="Arial"/>
              <a:cs typeface="Arial"/>
              <a:sym typeface="Arial"/>
            </a:endParaRPr>
          </a:p>
        </p:txBody>
      </p:sp>
      <p:sp>
        <p:nvSpPr>
          <p:cNvPr id="384" name="Google Shape;384;p3"/>
          <p:cNvSpPr txBox="1"/>
          <p:nvPr/>
        </p:nvSpPr>
        <p:spPr>
          <a:xfrm>
            <a:off x="0" y="2590725"/>
            <a:ext cx="9144000" cy="21303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15000"/>
              </a:lnSpc>
              <a:spcBef>
                <a:spcPts val="0"/>
              </a:spcBef>
              <a:spcAft>
                <a:spcPts val="0"/>
              </a:spcAft>
              <a:buClr>
                <a:srgbClr val="434343"/>
              </a:buClr>
              <a:buSzPts val="1600"/>
              <a:buFont typeface="Barlow Condensed"/>
              <a:buChar char="●"/>
            </a:pPr>
            <a:r>
              <a:rPr b="0" i="0" lang="es" sz="1600" u="none" cap="none" strike="noStrike">
                <a:solidFill>
                  <a:srgbClr val="434343"/>
                </a:solidFill>
                <a:latin typeface="Barlow Condensed"/>
                <a:ea typeface="Barlow Condensed"/>
                <a:cs typeface="Barlow Condensed"/>
                <a:sym typeface="Barlow Condensed"/>
              </a:rPr>
              <a:t>Often do not develop speech and language skills as expected.</a:t>
            </a:r>
            <a:endParaRPr b="0" i="0" sz="1600" u="none" cap="none" strike="noStrike">
              <a:solidFill>
                <a:srgbClr val="434343"/>
              </a:solidFill>
              <a:latin typeface="Barlow Condensed"/>
              <a:ea typeface="Barlow Condensed"/>
              <a:cs typeface="Barlow Condensed"/>
              <a:sym typeface="Barlow Condensed"/>
            </a:endParaRPr>
          </a:p>
          <a:p>
            <a:pPr indent="-330200" lvl="0" marL="457200" marR="0" rtl="0" algn="just">
              <a:lnSpc>
                <a:spcPct val="115000"/>
              </a:lnSpc>
              <a:spcBef>
                <a:spcPts val="0"/>
              </a:spcBef>
              <a:spcAft>
                <a:spcPts val="0"/>
              </a:spcAft>
              <a:buClr>
                <a:srgbClr val="434343"/>
              </a:buClr>
              <a:buSzPts val="1600"/>
              <a:buFont typeface="Barlow Condensed"/>
              <a:buChar char="●"/>
            </a:pPr>
            <a:r>
              <a:rPr b="0" i="0" lang="es" sz="1600" u="none" cap="none" strike="noStrike">
                <a:solidFill>
                  <a:srgbClr val="434343"/>
                </a:solidFill>
                <a:latin typeface="Barlow Condensed"/>
                <a:ea typeface="Barlow Condensed"/>
                <a:cs typeface="Barlow Condensed"/>
                <a:sym typeface="Barlow Condensed"/>
              </a:rPr>
              <a:t>Their speech abilities may be limited</a:t>
            </a:r>
            <a:endParaRPr b="0" i="0" sz="1600" u="none" cap="none" strike="noStrike">
              <a:solidFill>
                <a:srgbClr val="434343"/>
              </a:solidFill>
              <a:latin typeface="Barlow Condensed"/>
              <a:ea typeface="Barlow Condensed"/>
              <a:cs typeface="Barlow Condensed"/>
              <a:sym typeface="Barlow Condensed"/>
            </a:endParaRPr>
          </a:p>
          <a:p>
            <a:pPr indent="-330200" lvl="0" marL="457200" marR="0" rtl="0" algn="just">
              <a:lnSpc>
                <a:spcPct val="115000"/>
              </a:lnSpc>
              <a:spcBef>
                <a:spcPts val="0"/>
              </a:spcBef>
              <a:spcAft>
                <a:spcPts val="0"/>
              </a:spcAft>
              <a:buClr>
                <a:srgbClr val="434343"/>
              </a:buClr>
              <a:buSzPts val="1600"/>
              <a:buFont typeface="Barlow Condensed"/>
              <a:buChar char="●"/>
            </a:pPr>
            <a:r>
              <a:rPr b="0" i="0" lang="es" sz="1600" u="none" cap="none" strike="noStrike">
                <a:solidFill>
                  <a:srgbClr val="434343"/>
                </a:solidFill>
                <a:latin typeface="Barlow Condensed"/>
                <a:ea typeface="Barlow Condensed"/>
                <a:cs typeface="Barlow Condensed"/>
                <a:sym typeface="Barlow Condensed"/>
              </a:rPr>
              <a:t>They might experience delayed speech development or have speech that is difficult to understand</a:t>
            </a:r>
            <a:endParaRPr b="0" i="0" sz="1600" u="none" cap="none" strike="noStrike">
              <a:solidFill>
                <a:srgbClr val="434343"/>
              </a:solidFill>
              <a:latin typeface="Barlow Condensed"/>
              <a:ea typeface="Barlow Condensed"/>
              <a:cs typeface="Barlow Condensed"/>
              <a:sym typeface="Barlow Condensed"/>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These communication challenges can result in them being:</a:t>
            </a:r>
            <a:endParaRPr b="0" i="0" sz="1600" u="none" cap="none" strike="noStrike">
              <a:solidFill>
                <a:srgbClr val="434343"/>
              </a:solidFill>
              <a:latin typeface="Barlow Condensed"/>
              <a:ea typeface="Barlow Condensed"/>
              <a:cs typeface="Barlow Condensed"/>
              <a:sym typeface="Barlow Condensed"/>
            </a:endParaRPr>
          </a:p>
          <a:p>
            <a:pPr indent="-330200" lvl="0" marL="457200" marR="0" rtl="0" algn="just">
              <a:lnSpc>
                <a:spcPct val="115000"/>
              </a:lnSpc>
              <a:spcBef>
                <a:spcPts val="0"/>
              </a:spcBef>
              <a:spcAft>
                <a:spcPts val="0"/>
              </a:spcAft>
              <a:buClr>
                <a:srgbClr val="434343"/>
              </a:buClr>
              <a:buSzPts val="1600"/>
              <a:buFont typeface="Barlow Condensed"/>
              <a:buChar char="●"/>
            </a:pPr>
            <a:r>
              <a:rPr b="0" i="0" lang="es" sz="1600" u="none" cap="none" strike="noStrike">
                <a:solidFill>
                  <a:srgbClr val="434343"/>
                </a:solidFill>
                <a:latin typeface="Barlow Condensed"/>
                <a:ea typeface="Barlow Condensed"/>
                <a:cs typeface="Barlow Condensed"/>
                <a:sym typeface="Barlow Condensed"/>
              </a:rPr>
              <a:t>Severely restricted in their ability to communicate effectively with others</a:t>
            </a:r>
            <a:endParaRPr b="0" i="0" sz="1600" u="none" cap="none" strike="noStrike">
              <a:solidFill>
                <a:srgbClr val="434343"/>
              </a:solidFill>
              <a:latin typeface="Barlow Condensed"/>
              <a:ea typeface="Barlow Condensed"/>
              <a:cs typeface="Barlow Condensed"/>
              <a:sym typeface="Barlow Condensed"/>
            </a:endParaRPr>
          </a:p>
          <a:p>
            <a:pPr indent="-330200" lvl="0" marL="457200" marR="0" rtl="0" algn="just">
              <a:lnSpc>
                <a:spcPct val="115000"/>
              </a:lnSpc>
              <a:spcBef>
                <a:spcPts val="0"/>
              </a:spcBef>
              <a:spcAft>
                <a:spcPts val="0"/>
              </a:spcAft>
              <a:buClr>
                <a:srgbClr val="434343"/>
              </a:buClr>
              <a:buSzPts val="1600"/>
              <a:buFont typeface="Barlow Condensed"/>
              <a:buChar char="●"/>
            </a:pPr>
            <a:r>
              <a:rPr b="0" i="0" lang="es" sz="1600" u="none" cap="none" strike="noStrike">
                <a:solidFill>
                  <a:srgbClr val="434343"/>
                </a:solidFill>
                <a:latin typeface="Barlow Condensed"/>
                <a:ea typeface="Barlow Condensed"/>
                <a:cs typeface="Barlow Condensed"/>
                <a:sym typeface="Barlow Condensed"/>
              </a:rPr>
              <a:t>Making their needs and wants unknown</a:t>
            </a:r>
            <a:endParaRPr b="0" i="0" sz="1200" u="none" cap="none" strike="noStrike">
              <a:solidFill>
                <a:schemeClr val="dk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388" name="Shape 388"/>
        <p:cNvGrpSpPr/>
        <p:nvPr/>
      </p:nvGrpSpPr>
      <p:grpSpPr>
        <a:xfrm>
          <a:off x="0" y="0"/>
          <a:ext cx="0" cy="0"/>
          <a:chOff x="0" y="0"/>
          <a:chExt cx="0" cy="0"/>
        </a:xfrm>
      </p:grpSpPr>
      <p:sp>
        <p:nvSpPr>
          <p:cNvPr id="389" name="Google Shape;389;p4"/>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
          <p:cNvSpPr txBox="1"/>
          <p:nvPr>
            <p:ph type="ctrTitle"/>
          </p:nvPr>
        </p:nvSpPr>
        <p:spPr>
          <a:xfrm>
            <a:off x="1759650" y="397650"/>
            <a:ext cx="5372700" cy="591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s"/>
              <a:t>What is a Communication Board ?</a:t>
            </a:r>
            <a:endParaRPr/>
          </a:p>
        </p:txBody>
      </p:sp>
      <p:sp>
        <p:nvSpPr>
          <p:cNvPr id="391" name="Google Shape;391;p4"/>
          <p:cNvSpPr/>
          <p:nvPr/>
        </p:nvSpPr>
        <p:spPr>
          <a:xfrm>
            <a:off x="374450" y="12922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sp>
        <p:nvSpPr>
          <p:cNvPr id="392" name="Google Shape;392;p4"/>
          <p:cNvSpPr txBox="1"/>
          <p:nvPr/>
        </p:nvSpPr>
        <p:spPr>
          <a:xfrm>
            <a:off x="530475" y="1042850"/>
            <a:ext cx="8248800" cy="1280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Communication Boards are a distinct category within the broader field of Augmentative and Alternative Communication (AAC) tools. They are visual displays utilizing symbols, pictures, or words to aid individuals with speech challenges in expressing themselves, facilitating effective interaction through both low-tech and high-tech variants.</a:t>
            </a:r>
            <a:endParaRPr b="0" i="0" sz="1600" u="none" cap="none" strike="noStrike">
              <a:solidFill>
                <a:srgbClr val="434343"/>
              </a:solidFill>
              <a:latin typeface="Barlow Condensed"/>
              <a:ea typeface="Barlow Condensed"/>
              <a:cs typeface="Barlow Condensed"/>
              <a:sym typeface="Barlow Condensed"/>
            </a:endParaRPr>
          </a:p>
        </p:txBody>
      </p:sp>
      <p:pic>
        <p:nvPicPr>
          <p:cNvPr id="393" name="Google Shape;393;p4"/>
          <p:cNvPicPr preferRelativeResize="0"/>
          <p:nvPr/>
        </p:nvPicPr>
        <p:blipFill rotWithShape="1">
          <a:blip r:embed="rId3">
            <a:alphaModFix/>
          </a:blip>
          <a:srcRect b="0" l="0" r="0" t="0"/>
          <a:stretch/>
        </p:blipFill>
        <p:spPr>
          <a:xfrm>
            <a:off x="1303500" y="2399350"/>
            <a:ext cx="2234399" cy="2234399"/>
          </a:xfrm>
          <a:prstGeom prst="rect">
            <a:avLst/>
          </a:prstGeom>
          <a:noFill/>
          <a:ln>
            <a:noFill/>
          </a:ln>
        </p:spPr>
      </p:pic>
      <p:pic>
        <p:nvPicPr>
          <p:cNvPr id="394" name="Google Shape;394;p4"/>
          <p:cNvPicPr preferRelativeResize="0"/>
          <p:nvPr/>
        </p:nvPicPr>
        <p:blipFill rotWithShape="1">
          <a:blip r:embed="rId4">
            <a:alphaModFix/>
          </a:blip>
          <a:srcRect b="0" l="0" r="0" t="0"/>
          <a:stretch/>
        </p:blipFill>
        <p:spPr>
          <a:xfrm>
            <a:off x="5149625" y="1970100"/>
            <a:ext cx="3667375" cy="2966925"/>
          </a:xfrm>
          <a:prstGeom prst="rect">
            <a:avLst/>
          </a:prstGeom>
          <a:noFill/>
          <a:ln>
            <a:noFill/>
          </a:ln>
        </p:spPr>
      </p:pic>
      <p:sp>
        <p:nvSpPr>
          <p:cNvPr id="395" name="Google Shape;395;p4"/>
          <p:cNvSpPr txBox="1"/>
          <p:nvPr/>
        </p:nvSpPr>
        <p:spPr>
          <a:xfrm>
            <a:off x="966950" y="4557550"/>
            <a:ext cx="2571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sng" cap="none" strike="noStrike">
                <a:solidFill>
                  <a:schemeClr val="hlink"/>
                </a:solidFill>
                <a:latin typeface="Barlow"/>
                <a:ea typeface="Barlow"/>
                <a:cs typeface="Barlow"/>
                <a:sym typeface="Barlow"/>
                <a:hlinkClick r:id="rId5"/>
              </a:rPr>
              <a:t>Image Source</a:t>
            </a:r>
            <a:endParaRPr b="0" i="0" sz="1400" u="none" cap="none" strike="noStrike">
              <a:solidFill>
                <a:srgbClr val="000000"/>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396" name="Google Shape;396;p4"/>
          <p:cNvSpPr txBox="1"/>
          <p:nvPr/>
        </p:nvSpPr>
        <p:spPr>
          <a:xfrm>
            <a:off x="5641400" y="4481350"/>
            <a:ext cx="2571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sng" cap="none" strike="noStrike">
                <a:solidFill>
                  <a:schemeClr val="hlink"/>
                </a:solidFill>
                <a:latin typeface="Barlow"/>
                <a:ea typeface="Barlow"/>
                <a:cs typeface="Barlow"/>
                <a:sym typeface="Barlow"/>
                <a:hlinkClick r:id="rId6"/>
              </a:rPr>
              <a:t>Image Source</a:t>
            </a:r>
            <a:endParaRPr b="0" i="0" sz="1400" u="none" cap="none" strike="noStrike">
              <a:solidFill>
                <a:srgbClr val="000000"/>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400" name="Shape 400"/>
        <p:cNvGrpSpPr/>
        <p:nvPr/>
      </p:nvGrpSpPr>
      <p:grpSpPr>
        <a:xfrm>
          <a:off x="0" y="0"/>
          <a:ext cx="0" cy="0"/>
          <a:chOff x="0" y="0"/>
          <a:chExt cx="0" cy="0"/>
        </a:xfrm>
      </p:grpSpPr>
      <p:sp>
        <p:nvSpPr>
          <p:cNvPr id="401" name="Google Shape;401;p8"/>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
          <p:cNvSpPr txBox="1"/>
          <p:nvPr>
            <p:ph type="ctrTitle"/>
          </p:nvPr>
        </p:nvSpPr>
        <p:spPr>
          <a:xfrm>
            <a:off x="1689525" y="397650"/>
            <a:ext cx="4657200" cy="591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s"/>
              <a:t>Colorful Semantics (CS)</a:t>
            </a:r>
            <a:endParaRPr/>
          </a:p>
        </p:txBody>
      </p:sp>
      <p:sp>
        <p:nvSpPr>
          <p:cNvPr id="403" name="Google Shape;403;p8"/>
          <p:cNvSpPr/>
          <p:nvPr/>
        </p:nvSpPr>
        <p:spPr>
          <a:xfrm>
            <a:off x="374450" y="12922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8"/>
          <p:cNvSpPr txBox="1"/>
          <p:nvPr/>
        </p:nvSpPr>
        <p:spPr>
          <a:xfrm>
            <a:off x="374450" y="1292225"/>
            <a:ext cx="6566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p:txBody>
      </p:sp>
      <p:pic>
        <p:nvPicPr>
          <p:cNvPr id="405" name="Google Shape;405;p8"/>
          <p:cNvPicPr preferRelativeResize="0"/>
          <p:nvPr/>
        </p:nvPicPr>
        <p:blipFill rotWithShape="1">
          <a:blip r:embed="rId3">
            <a:alphaModFix/>
          </a:blip>
          <a:srcRect b="0" l="0" r="0" t="0"/>
          <a:stretch/>
        </p:blipFill>
        <p:spPr>
          <a:xfrm>
            <a:off x="3005225" y="1110300"/>
            <a:ext cx="3143250" cy="742950"/>
          </a:xfrm>
          <a:prstGeom prst="rect">
            <a:avLst/>
          </a:prstGeom>
          <a:noFill/>
          <a:ln>
            <a:noFill/>
          </a:ln>
        </p:spPr>
      </p:pic>
      <p:sp>
        <p:nvSpPr>
          <p:cNvPr id="406" name="Google Shape;406;p8"/>
          <p:cNvSpPr txBox="1"/>
          <p:nvPr/>
        </p:nvSpPr>
        <p:spPr>
          <a:xfrm>
            <a:off x="264225" y="1924700"/>
            <a:ext cx="6566700" cy="264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Barlow Semi Condensed Light"/>
              <a:buChar char="●"/>
            </a:pPr>
            <a:r>
              <a:rPr b="0" i="0" lang="es" sz="1600" u="none" cap="none" strike="noStrike">
                <a:solidFill>
                  <a:srgbClr val="434343"/>
                </a:solidFill>
                <a:latin typeface="Barlow Condensed"/>
                <a:ea typeface="Barlow Condensed"/>
                <a:cs typeface="Barlow Condensed"/>
                <a:sym typeface="Barlow Condensed"/>
              </a:rPr>
              <a:t>The main advantage of CS is the identification of semantic roles, including the agent, verb, theme, and location.</a:t>
            </a:r>
            <a:endParaRPr b="0" i="0" sz="1600" u="none" cap="none" strike="noStrike">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330200" lvl="0" marL="457200" marR="0" rtl="0" algn="l">
              <a:lnSpc>
                <a:spcPct val="100000"/>
              </a:lnSpc>
              <a:spcBef>
                <a:spcPts val="0"/>
              </a:spcBef>
              <a:spcAft>
                <a:spcPts val="0"/>
              </a:spcAft>
              <a:buClr>
                <a:srgbClr val="434343"/>
              </a:buClr>
              <a:buSzPts val="1600"/>
              <a:buFont typeface="Barlow Condensed"/>
              <a:buChar char="●"/>
            </a:pPr>
            <a:r>
              <a:rPr b="0" i="0" lang="es" sz="1600" u="none" cap="none" strike="noStrike">
                <a:solidFill>
                  <a:srgbClr val="434343"/>
                </a:solidFill>
                <a:latin typeface="Barlow Condensed"/>
                <a:ea typeface="Barlow Condensed"/>
                <a:cs typeface="Barlow Condensed"/>
                <a:sym typeface="Barlow Condensed"/>
              </a:rPr>
              <a:t>This method provides support to children with a limited vocabulary in organizing the grammatical content of their sentences.</a:t>
            </a:r>
            <a:endParaRPr b="0" i="0" sz="1600" u="none" cap="none" strike="noStrike">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317500" lvl="0" marL="457200" marR="0" rtl="0" algn="l">
              <a:lnSpc>
                <a:spcPct val="100000"/>
              </a:lnSpc>
              <a:spcBef>
                <a:spcPts val="0"/>
              </a:spcBef>
              <a:spcAft>
                <a:spcPts val="0"/>
              </a:spcAft>
              <a:buClr>
                <a:srgbClr val="000000"/>
              </a:buClr>
              <a:buSzPts val="1400"/>
              <a:buFont typeface="Barlow Semi Condensed Light"/>
              <a:buChar char="●"/>
            </a:pPr>
            <a:r>
              <a:rPr b="0" i="0" lang="es" sz="1600" u="none" cap="none" strike="noStrike">
                <a:solidFill>
                  <a:srgbClr val="434343"/>
                </a:solidFill>
                <a:latin typeface="Barlow Condensed"/>
                <a:ea typeface="Barlow Condensed"/>
                <a:cs typeface="Barlow Condensed"/>
                <a:sym typeface="Barlow Condensed"/>
              </a:rPr>
              <a:t>Utilizes a system of colors associated with questions to represent the semantic roles of sentence elements.</a:t>
            </a:r>
            <a:endParaRPr b="0" i="0" sz="1600" u="none" cap="none" strike="noStrike">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317500" lvl="0" marL="457200" marR="0" rtl="0" algn="l">
              <a:lnSpc>
                <a:spcPct val="100000"/>
              </a:lnSpc>
              <a:spcBef>
                <a:spcPts val="0"/>
              </a:spcBef>
              <a:spcAft>
                <a:spcPts val="0"/>
              </a:spcAft>
              <a:buClr>
                <a:srgbClr val="000000"/>
              </a:buClr>
              <a:buSzPts val="1400"/>
              <a:buFont typeface="Barlow Semi Condensed Light"/>
              <a:buChar char="●"/>
            </a:pPr>
            <a:r>
              <a:rPr b="0" i="0" lang="es" sz="1600" u="none" cap="none" strike="noStrike">
                <a:solidFill>
                  <a:srgbClr val="434343"/>
                </a:solidFill>
                <a:latin typeface="Barlow Condensed"/>
                <a:ea typeface="Barlow Condensed"/>
                <a:cs typeface="Barlow Condensed"/>
                <a:sym typeface="Barlow Condensed"/>
              </a:rPr>
              <a:t>Colors are used to visually distinguish between each role</a:t>
            </a:r>
            <a:r>
              <a:rPr lang="es" sz="1600">
                <a:solidFill>
                  <a:srgbClr val="434343"/>
                </a:solidFill>
                <a:latin typeface="Barlow Condensed"/>
                <a:ea typeface="Barlow Condensed"/>
                <a:cs typeface="Barlow Condensed"/>
                <a:sym typeface="Barlow Condensed"/>
              </a:rPr>
              <a:t>.</a:t>
            </a:r>
            <a:endParaRPr b="0" i="0" sz="1400" u="none" cap="none" strike="noStrike">
              <a:solidFill>
                <a:srgbClr val="000000"/>
              </a:solidFill>
              <a:latin typeface="Barlow Semi Condensed Light"/>
              <a:ea typeface="Barlow Semi Condensed Light"/>
              <a:cs typeface="Barlow Semi Condensed Light"/>
              <a:sym typeface="Barlow Semi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410" name="Shape 410"/>
        <p:cNvGrpSpPr/>
        <p:nvPr/>
      </p:nvGrpSpPr>
      <p:grpSpPr>
        <a:xfrm>
          <a:off x="0" y="0"/>
          <a:ext cx="0" cy="0"/>
          <a:chOff x="0" y="0"/>
          <a:chExt cx="0" cy="0"/>
        </a:xfrm>
      </p:grpSpPr>
      <p:sp>
        <p:nvSpPr>
          <p:cNvPr id="411" name="Google Shape;411;p6"/>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
          <p:cNvSpPr txBox="1"/>
          <p:nvPr>
            <p:ph type="ctrTitle"/>
          </p:nvPr>
        </p:nvSpPr>
        <p:spPr>
          <a:xfrm>
            <a:off x="2958475" y="397650"/>
            <a:ext cx="2398500" cy="591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s"/>
              <a:t>The Problem</a:t>
            </a:r>
            <a:endParaRPr/>
          </a:p>
        </p:txBody>
      </p:sp>
      <p:sp>
        <p:nvSpPr>
          <p:cNvPr id="413" name="Google Shape;413;p6"/>
          <p:cNvSpPr/>
          <p:nvPr/>
        </p:nvSpPr>
        <p:spPr>
          <a:xfrm>
            <a:off x="374450" y="1292225"/>
            <a:ext cx="8404800" cy="3777300"/>
          </a:xfrm>
          <a:prstGeom prst="rect">
            <a:avLst/>
          </a:prstGeom>
          <a:solidFill>
            <a:srgbClr val="BFE7E5"/>
          </a:solidFill>
          <a:ln cap="flat" cmpd="sng" w="9525">
            <a:solidFill>
              <a:srgbClr val="BFE7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
          <p:cNvSpPr txBox="1"/>
          <p:nvPr/>
        </p:nvSpPr>
        <p:spPr>
          <a:xfrm>
            <a:off x="374450" y="1292225"/>
            <a:ext cx="5743200" cy="3386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434343"/>
              </a:buClr>
              <a:buSzPts val="1600"/>
              <a:buFont typeface="Barlow Condensed"/>
              <a:buChar char="●"/>
            </a:pPr>
            <a:r>
              <a:rPr b="0" i="0" lang="es" sz="1600" u="none" cap="none" strike="noStrike">
                <a:solidFill>
                  <a:srgbClr val="434343"/>
                </a:solidFill>
                <a:latin typeface="Barlow Condensed"/>
                <a:ea typeface="Barlow Condensed"/>
                <a:cs typeface="Barlow Condensed"/>
                <a:sym typeface="Barlow Condensed"/>
              </a:rPr>
              <a:t>Children with CCN face challenges in expressing themselves due to conditions like learning disabilities, autism spectrum disorder, brain injuries and more. </a:t>
            </a:r>
            <a:endParaRPr b="0" i="0" sz="1600" u="none" cap="none" strike="noStrike">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These conditions hinder their ability to communicate effectively through conventional means.</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330200" lvl="0" marL="457200" marR="0" rtl="0" algn="l">
              <a:lnSpc>
                <a:spcPct val="100000"/>
              </a:lnSpc>
              <a:spcBef>
                <a:spcPts val="0"/>
              </a:spcBef>
              <a:spcAft>
                <a:spcPts val="0"/>
              </a:spcAft>
              <a:buClr>
                <a:srgbClr val="434343"/>
              </a:buClr>
              <a:buSzPts val="1600"/>
              <a:buFont typeface="Barlow Condensed"/>
              <a:buChar char="●"/>
            </a:pPr>
            <a:r>
              <a:rPr b="0" i="0" lang="es" sz="1600" u="none" cap="none" strike="noStrike">
                <a:solidFill>
                  <a:srgbClr val="434343"/>
                </a:solidFill>
                <a:latin typeface="Barlow Condensed"/>
                <a:ea typeface="Barlow Condensed"/>
                <a:cs typeface="Barlow Condensed"/>
                <a:sym typeface="Barlow Condensed"/>
              </a:rPr>
              <a:t>Current solutions are expensive.</a:t>
            </a:r>
            <a:endParaRPr b="0" i="0" sz="1600" u="none" cap="none" strike="noStrike">
              <a:solidFill>
                <a:srgbClr val="434343"/>
              </a:solidFill>
              <a:latin typeface="Barlow Condensed"/>
              <a:ea typeface="Barlow Condensed"/>
              <a:cs typeface="Barlow Condensed"/>
              <a:sym typeface="Barlow Condensed"/>
            </a:endParaRPr>
          </a:p>
          <a:p>
            <a:pPr indent="0" lvl="0" marL="45720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a:p>
            <a:pPr indent="-330200" lvl="0" marL="457200" rtl="0" algn="l">
              <a:spcBef>
                <a:spcPts val="0"/>
              </a:spcBef>
              <a:spcAft>
                <a:spcPts val="0"/>
              </a:spcAft>
              <a:buClr>
                <a:srgbClr val="434343"/>
              </a:buClr>
              <a:buSzPts val="1600"/>
              <a:buFont typeface="Barlow Condensed"/>
              <a:buChar char="●"/>
            </a:pPr>
            <a:r>
              <a:rPr lang="es" sz="1600">
                <a:solidFill>
                  <a:srgbClr val="434343"/>
                </a:solidFill>
                <a:latin typeface="Barlow Condensed"/>
                <a:ea typeface="Barlow Condensed"/>
                <a:cs typeface="Barlow Condensed"/>
                <a:sym typeface="Barlow Condensed"/>
              </a:rPr>
              <a:t>Current solutions are impractical for children</a:t>
            </a:r>
            <a:endParaRPr sz="1600">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330200" lvl="0" marL="457200" marR="0" rtl="0" algn="l">
              <a:lnSpc>
                <a:spcPct val="100000"/>
              </a:lnSpc>
              <a:spcBef>
                <a:spcPts val="0"/>
              </a:spcBef>
              <a:spcAft>
                <a:spcPts val="0"/>
              </a:spcAft>
              <a:buClr>
                <a:srgbClr val="434343"/>
              </a:buClr>
              <a:buSzPts val="1600"/>
              <a:buFont typeface="Barlow Condensed"/>
              <a:buChar char="●"/>
            </a:pPr>
            <a:r>
              <a:rPr b="0" i="0" lang="es" sz="1600" u="none" cap="none" strike="noStrike">
                <a:solidFill>
                  <a:srgbClr val="434343"/>
                </a:solidFill>
                <a:latin typeface="Barlow Condensed"/>
                <a:ea typeface="Barlow Condensed"/>
                <a:cs typeface="Barlow Condensed"/>
                <a:sym typeface="Barlow Condensed"/>
              </a:rPr>
              <a:t>Current solutions require the children to use their personal tablet device to access their custom boards.</a:t>
            </a:r>
            <a:endParaRPr b="0" i="0" sz="1600" u="none" cap="none" strike="noStrike">
              <a:solidFill>
                <a:srgbClr val="43434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None/>
            </a:pPr>
            <a:r>
              <a:t/>
            </a:r>
            <a:endParaRPr sz="1600">
              <a:solidFill>
                <a:srgbClr val="434343"/>
              </a:solidFill>
              <a:latin typeface="Barlow Condensed"/>
              <a:ea typeface="Barlow Condensed"/>
              <a:cs typeface="Barlow Condensed"/>
              <a:sym typeface="Barlow Condensed"/>
            </a:endParaRPr>
          </a:p>
        </p:txBody>
      </p:sp>
      <p:pic>
        <p:nvPicPr>
          <p:cNvPr id="415" name="Google Shape;415;p6"/>
          <p:cNvPicPr preferRelativeResize="0"/>
          <p:nvPr/>
        </p:nvPicPr>
        <p:blipFill rotWithShape="1">
          <a:blip r:embed="rId3">
            <a:alphaModFix/>
          </a:blip>
          <a:srcRect b="0" l="0" r="0" t="0"/>
          <a:stretch/>
        </p:blipFill>
        <p:spPr>
          <a:xfrm>
            <a:off x="6330375" y="1204050"/>
            <a:ext cx="2813625" cy="2813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E7E5"/>
        </a:solidFill>
      </p:bgPr>
    </p:bg>
    <p:spTree>
      <p:nvGrpSpPr>
        <p:cNvPr id="419" name="Shape 419"/>
        <p:cNvGrpSpPr/>
        <p:nvPr/>
      </p:nvGrpSpPr>
      <p:grpSpPr>
        <a:xfrm>
          <a:off x="0" y="0"/>
          <a:ext cx="0" cy="0"/>
          <a:chOff x="0" y="0"/>
          <a:chExt cx="0" cy="0"/>
        </a:xfrm>
      </p:grpSpPr>
      <p:sp>
        <p:nvSpPr>
          <p:cNvPr id="420" name="Google Shape;420;p5"/>
          <p:cNvSpPr txBox="1"/>
          <p:nvPr/>
        </p:nvSpPr>
        <p:spPr>
          <a:xfrm>
            <a:off x="152400" y="982700"/>
            <a:ext cx="8991600" cy="3263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We collaborated </a:t>
            </a:r>
            <a:r>
              <a:rPr lang="es" sz="1600">
                <a:solidFill>
                  <a:srgbClr val="434343"/>
                </a:solidFill>
                <a:latin typeface="Barlow Condensed"/>
                <a:ea typeface="Barlow Condensed"/>
                <a:cs typeface="Barlow Condensed"/>
                <a:sym typeface="Barlow Condensed"/>
              </a:rPr>
              <a:t>closely</a:t>
            </a:r>
            <a:r>
              <a:rPr b="0" i="0" lang="es" sz="1600" u="none" cap="none" strike="noStrike">
                <a:solidFill>
                  <a:srgbClr val="434343"/>
                </a:solidFill>
                <a:latin typeface="Barlow Condensed"/>
                <a:ea typeface="Barlow Condensed"/>
                <a:cs typeface="Barlow Condensed"/>
                <a:sym typeface="Barlow Condensed"/>
              </a:rPr>
              <a:t> with “</a:t>
            </a:r>
            <a:r>
              <a:rPr b="1" i="0" lang="es" sz="1600" u="none" cap="none" strike="noStrike">
                <a:solidFill>
                  <a:srgbClr val="434343"/>
                </a:solidFill>
                <a:latin typeface="Barlow Condensed"/>
                <a:ea typeface="Barlow Condensed"/>
                <a:cs typeface="Barlow Condensed"/>
                <a:sym typeface="Barlow Condensed"/>
              </a:rPr>
              <a:t>Eshkol Geni Yuvalim</a:t>
            </a:r>
            <a:r>
              <a:rPr b="0" i="0" lang="es" sz="1600" u="none" cap="none" strike="noStrike">
                <a:solidFill>
                  <a:srgbClr val="434343"/>
                </a:solidFill>
                <a:latin typeface="Barlow Condensed"/>
                <a:ea typeface="Barlow Condensed"/>
                <a:cs typeface="Barlow Condensed"/>
                <a:sym typeface="Barlow Condensed"/>
              </a:rPr>
              <a:t>”, a kindergarten campus , located in Upper Afula.</a:t>
            </a:r>
            <a:endParaRPr b="0" i="0" sz="1600" u="none" cap="none" strike="noStrike">
              <a:solidFill>
                <a:srgbClr val="434343"/>
              </a:solidFill>
              <a:latin typeface="Barlow Condensed"/>
              <a:ea typeface="Barlow Condensed"/>
              <a:cs typeface="Barlow Condensed"/>
              <a:sym typeface="Barlow Condensed"/>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rgbClr val="434343"/>
              </a:solidFill>
              <a:latin typeface="Barlow Condensed"/>
              <a:ea typeface="Barlow Condensed"/>
              <a:cs typeface="Barlow Condensed"/>
              <a:sym typeface="Barlow Condensed"/>
            </a:endParaRPr>
          </a:p>
          <a:p>
            <a:pPr indent="0" lvl="0" marL="0" marR="0" rtl="0" algn="just">
              <a:lnSpc>
                <a:spcPct val="115000"/>
              </a:lnSpc>
              <a:spcBef>
                <a:spcPts val="0"/>
              </a:spcBef>
              <a:spcAft>
                <a:spcPts val="0"/>
              </a:spcAft>
              <a:buClr>
                <a:srgbClr val="000000"/>
              </a:buClr>
              <a:buSzPts val="1600"/>
              <a:buFont typeface="Arial"/>
              <a:buNone/>
            </a:pPr>
            <a:r>
              <a:rPr b="0" i="0" lang="es" sz="1600" u="none" cap="none" strike="noStrike">
                <a:solidFill>
                  <a:srgbClr val="434343"/>
                </a:solidFill>
                <a:latin typeface="Barlow Condensed"/>
                <a:ea typeface="Barlow Condensed"/>
                <a:cs typeface="Barlow Condensed"/>
                <a:sym typeface="Barlow Condensed"/>
              </a:rPr>
              <a:t>The campus is a home for children between the ages of 3 and 7 who have complex disabilities such as: cerebral palsy and /or developmental delays of varying levels. </a:t>
            </a:r>
            <a:endParaRPr b="0" i="0" sz="1600" u="none" cap="none" strike="noStrike">
              <a:solidFill>
                <a:srgbClr val="434343"/>
              </a:solidFill>
              <a:latin typeface="Barlow Condensed"/>
              <a:ea typeface="Barlow Condensed"/>
              <a:cs typeface="Barlow Condensed"/>
              <a:sym typeface="Barlow Condensed"/>
            </a:endParaRPr>
          </a:p>
          <a:p>
            <a:pPr indent="0" lvl="0" marL="0" marR="0" rtl="0" algn="just">
              <a:lnSpc>
                <a:spcPct val="115000"/>
              </a:lnSpc>
              <a:spcBef>
                <a:spcPts val="0"/>
              </a:spcBef>
              <a:spcAft>
                <a:spcPts val="0"/>
              </a:spcAft>
              <a:buClr>
                <a:srgbClr val="000000"/>
              </a:buClr>
              <a:buSzPts val="1600"/>
              <a:buFont typeface="Arial"/>
              <a:buNone/>
            </a:pPr>
            <a:r>
              <a:t/>
            </a:r>
            <a:endParaRPr sz="1600">
              <a:solidFill>
                <a:srgbClr val="434343"/>
              </a:solidFill>
              <a:latin typeface="Barlow Condensed"/>
              <a:ea typeface="Barlow Condensed"/>
              <a:cs typeface="Barlow Condensed"/>
              <a:sym typeface="Barlow Condensed"/>
            </a:endParaRPr>
          </a:p>
          <a:p>
            <a:pPr indent="0" lvl="0" marL="0" marR="0" rtl="0" algn="l">
              <a:lnSpc>
                <a:spcPct val="115000"/>
              </a:lnSpc>
              <a:spcBef>
                <a:spcPts val="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Initially, our requirements were shaped by Mr. Offer Gann who outlined his vision for a communication board application. Later, we decided to focus on children, and refined our requirements based on </a:t>
            </a:r>
            <a:r>
              <a:rPr lang="es" sz="1600">
                <a:solidFill>
                  <a:srgbClr val="434343"/>
                </a:solidFill>
                <a:latin typeface="Barlow Condensed"/>
                <a:ea typeface="Barlow Condensed"/>
                <a:cs typeface="Barlow Condensed"/>
                <a:sym typeface="Barlow Condensed"/>
              </a:rPr>
              <a:t>teachers and speech therapists</a:t>
            </a:r>
            <a:r>
              <a:rPr lang="es" sz="1600">
                <a:solidFill>
                  <a:srgbClr val="434343"/>
                </a:solidFill>
                <a:latin typeface="Barlow Condensed"/>
                <a:ea typeface="Barlow Condensed"/>
                <a:cs typeface="Barlow Condensed"/>
                <a:sym typeface="Barlow Condensed"/>
              </a:rPr>
              <a:t> from kindergarten.</a:t>
            </a:r>
            <a:endParaRPr sz="1600">
              <a:solidFill>
                <a:srgbClr val="434343"/>
              </a:solidFill>
              <a:latin typeface="Barlow Condensed"/>
              <a:ea typeface="Barlow Condensed"/>
              <a:cs typeface="Barlow Condensed"/>
              <a:sym typeface="Barlow Condensed"/>
            </a:endParaRPr>
          </a:p>
          <a:p>
            <a:pPr indent="0" lvl="0" marL="0" marR="0" rtl="0" algn="l">
              <a:lnSpc>
                <a:spcPct val="115000"/>
              </a:lnSpc>
              <a:spcBef>
                <a:spcPts val="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Our application could also be adapted to meet the needs of adults instead of children.</a:t>
            </a:r>
            <a:endParaRPr sz="1600">
              <a:solidFill>
                <a:srgbClr val="434343"/>
              </a:solidFill>
              <a:latin typeface="Barlow Condensed"/>
              <a:ea typeface="Barlow Condensed"/>
              <a:cs typeface="Barlow Condensed"/>
              <a:sym typeface="Barlow Condensed"/>
            </a:endParaRPr>
          </a:p>
          <a:p>
            <a:pPr indent="0" lvl="0" marL="0" marR="0" rtl="0" algn="l">
              <a:lnSpc>
                <a:spcPct val="115000"/>
              </a:lnSpc>
              <a:spcBef>
                <a:spcPts val="0"/>
              </a:spcBef>
              <a:spcAft>
                <a:spcPts val="0"/>
              </a:spcAft>
              <a:buClr>
                <a:srgbClr val="000000"/>
              </a:buClr>
              <a:buSzPts val="1600"/>
              <a:buFont typeface="Arial"/>
              <a:buNone/>
            </a:pPr>
            <a:r>
              <a:t/>
            </a:r>
            <a:endParaRPr sz="1600">
              <a:solidFill>
                <a:srgbClr val="434343"/>
              </a:solidFill>
              <a:latin typeface="Barlow Condensed"/>
              <a:ea typeface="Barlow Condensed"/>
              <a:cs typeface="Barlow Condensed"/>
              <a:sym typeface="Barlow Condensed"/>
            </a:endParaRPr>
          </a:p>
          <a:p>
            <a:pPr indent="0" lvl="0" marL="0" marR="0" rtl="0" algn="l">
              <a:lnSpc>
                <a:spcPct val="115000"/>
              </a:lnSpc>
              <a:spcBef>
                <a:spcPts val="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Then, we supplied them with a prototype to get an initial feedback and remarks in order to make the needed modifications.</a:t>
            </a:r>
            <a:endParaRPr sz="1600">
              <a:solidFill>
                <a:srgbClr val="434343"/>
              </a:solidFill>
              <a:latin typeface="Barlow Condensed"/>
              <a:ea typeface="Barlow Condensed"/>
              <a:cs typeface="Barlow Condensed"/>
              <a:sym typeface="Barlow Condensed"/>
            </a:endParaRPr>
          </a:p>
          <a:p>
            <a:pPr indent="0" lvl="0" marL="0" marR="0" rtl="0" algn="just">
              <a:lnSpc>
                <a:spcPct val="115000"/>
              </a:lnSpc>
              <a:spcBef>
                <a:spcPts val="0"/>
              </a:spcBef>
              <a:spcAft>
                <a:spcPts val="0"/>
              </a:spcAft>
              <a:buClr>
                <a:srgbClr val="000000"/>
              </a:buClr>
              <a:buSzPts val="1600"/>
              <a:buFont typeface="Arial"/>
              <a:buNone/>
            </a:pPr>
            <a:r>
              <a:rPr lang="es" sz="1600">
                <a:solidFill>
                  <a:srgbClr val="434343"/>
                </a:solidFill>
                <a:latin typeface="Barlow Condensed"/>
                <a:ea typeface="Barlow Condensed"/>
                <a:cs typeface="Barlow Condensed"/>
                <a:sym typeface="Barlow Condensed"/>
              </a:rPr>
              <a:t>Their close involvement resulted in a final product that met their needs and garnered positive feedback upon the final  product.</a:t>
            </a:r>
            <a:endParaRPr sz="1600">
              <a:solidFill>
                <a:srgbClr val="434343"/>
              </a:solidFill>
              <a:latin typeface="Barlow Condensed"/>
              <a:ea typeface="Barlow Condensed"/>
              <a:cs typeface="Barlow Condensed"/>
              <a:sym typeface="Barlow Condensed"/>
            </a:endParaRPr>
          </a:p>
        </p:txBody>
      </p:sp>
      <p:pic>
        <p:nvPicPr>
          <p:cNvPr id="421" name="Google Shape;421;p5"/>
          <p:cNvPicPr preferRelativeResize="0"/>
          <p:nvPr/>
        </p:nvPicPr>
        <p:blipFill rotWithShape="1">
          <a:blip r:embed="rId3">
            <a:alphaModFix/>
          </a:blip>
          <a:srcRect b="0" l="0" r="0" t="0"/>
          <a:stretch/>
        </p:blipFill>
        <p:spPr>
          <a:xfrm>
            <a:off x="3733037" y="4115200"/>
            <a:ext cx="1677926" cy="1028300"/>
          </a:xfrm>
          <a:prstGeom prst="rect">
            <a:avLst/>
          </a:prstGeom>
          <a:noFill/>
          <a:ln>
            <a:noFill/>
          </a:ln>
        </p:spPr>
      </p:pic>
      <p:sp>
        <p:nvSpPr>
          <p:cNvPr id="422" name="Google Shape;422;p5"/>
          <p:cNvSpPr/>
          <p:nvPr/>
        </p:nvSpPr>
        <p:spPr>
          <a:xfrm>
            <a:off x="369600" y="391700"/>
            <a:ext cx="84048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s" sz="2400" u="none" cap="none" strike="noStrike">
                <a:solidFill>
                  <a:srgbClr val="FF7C3E"/>
                </a:solidFill>
                <a:latin typeface="Denk One"/>
                <a:ea typeface="Denk One"/>
                <a:cs typeface="Denk One"/>
                <a:sym typeface="Denk One"/>
              </a:rPr>
              <a:t>Our Collaboration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0"/>
          </a:srgbClr>
        </a:solidFill>
      </p:bgPr>
    </p:bg>
    <p:spTree>
      <p:nvGrpSpPr>
        <p:cNvPr id="426" name="Shape 426"/>
        <p:cNvGrpSpPr/>
        <p:nvPr/>
      </p:nvGrpSpPr>
      <p:grpSpPr>
        <a:xfrm>
          <a:off x="0" y="0"/>
          <a:ext cx="0" cy="0"/>
          <a:chOff x="0" y="0"/>
          <a:chExt cx="0" cy="0"/>
        </a:xfrm>
      </p:grpSpPr>
      <p:sp>
        <p:nvSpPr>
          <p:cNvPr id="427" name="Google Shape;427;g2d9f65c29dc_0_10"/>
          <p:cNvSpPr txBox="1"/>
          <p:nvPr>
            <p:ph type="ctrTitle"/>
          </p:nvPr>
        </p:nvSpPr>
        <p:spPr>
          <a:xfrm>
            <a:off x="532475" y="2283175"/>
            <a:ext cx="74679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000"/>
              <a:buNone/>
            </a:pPr>
            <a:r>
              <a:rPr lang="es"/>
              <a:t>Mai</a:t>
            </a:r>
            <a:r>
              <a:rPr lang="es"/>
              <a:t>n </a:t>
            </a:r>
            <a:r>
              <a:rPr lang="es"/>
              <a:t>Features</a:t>
            </a:r>
            <a:endParaRPr sz="5000"/>
          </a:p>
        </p:txBody>
      </p:sp>
      <p:sp>
        <p:nvSpPr>
          <p:cNvPr id="428" name="Google Shape;428;g2d9f65c29dc_0_10"/>
          <p:cNvSpPr txBox="1"/>
          <p:nvPr>
            <p:ph idx="2" type="title"/>
          </p:nvPr>
        </p:nvSpPr>
        <p:spPr>
          <a:xfrm>
            <a:off x="532470" y="1528325"/>
            <a:ext cx="26670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s" sz="9600">
                <a:solidFill>
                  <a:srgbClr val="FF7C3E"/>
                </a:solidFill>
              </a:rPr>
              <a:t>0</a:t>
            </a:r>
            <a:r>
              <a:rPr lang="es" sz="9600"/>
              <a:t>2</a:t>
            </a:r>
            <a:endParaRPr sz="9600">
              <a:solidFill>
                <a:srgbClr val="FF7C3E"/>
              </a:solidFill>
            </a:endParaRPr>
          </a:p>
        </p:txBody>
      </p:sp>
      <p:pic>
        <p:nvPicPr>
          <p:cNvPr id="429" name="Google Shape;429;g2d9f65c29dc_0_10"/>
          <p:cNvPicPr preferRelativeResize="0"/>
          <p:nvPr/>
        </p:nvPicPr>
        <p:blipFill>
          <a:blip r:embed="rId3">
            <a:alphaModFix/>
          </a:blip>
          <a:stretch>
            <a:fillRect/>
          </a:stretch>
        </p:blipFill>
        <p:spPr>
          <a:xfrm>
            <a:off x="6692023" y="1431725"/>
            <a:ext cx="1308350" cy="130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DDDA">
            <a:alpha val="71764"/>
          </a:srgbClr>
        </a:solidFill>
      </p:bgPr>
    </p:bg>
    <p:spTree>
      <p:nvGrpSpPr>
        <p:cNvPr id="433" name="Shape 433"/>
        <p:cNvGrpSpPr/>
        <p:nvPr/>
      </p:nvGrpSpPr>
      <p:grpSpPr>
        <a:xfrm>
          <a:off x="0" y="0"/>
          <a:ext cx="0" cy="0"/>
          <a:chOff x="0" y="0"/>
          <a:chExt cx="0" cy="0"/>
        </a:xfrm>
      </p:grpSpPr>
      <p:sp>
        <p:nvSpPr>
          <p:cNvPr id="434" name="Google Shape;434;p7"/>
          <p:cNvSpPr/>
          <p:nvPr/>
        </p:nvSpPr>
        <p:spPr>
          <a:xfrm>
            <a:off x="296175" y="1303400"/>
            <a:ext cx="8665800" cy="3678600"/>
          </a:xfrm>
          <a:prstGeom prst="rect">
            <a:avLst/>
          </a:prstGeom>
          <a:solidFill>
            <a:srgbClr val="BFE7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7"/>
          <p:cNvSpPr/>
          <p:nvPr/>
        </p:nvSpPr>
        <p:spPr>
          <a:xfrm>
            <a:off x="6239475" y="1314575"/>
            <a:ext cx="2539800" cy="3421500"/>
          </a:xfrm>
          <a:prstGeom prst="rect">
            <a:avLst/>
          </a:prstGeom>
          <a:solidFill>
            <a:srgbClr val="FBF3F5"/>
          </a:solid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
          <p:cNvSpPr txBox="1"/>
          <p:nvPr>
            <p:ph idx="5" type="subTitle"/>
          </p:nvPr>
        </p:nvSpPr>
        <p:spPr>
          <a:xfrm flipH="1">
            <a:off x="6277125" y="1965800"/>
            <a:ext cx="2539800" cy="120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s"/>
              <a:t>Supporting both iOS and Android platforms</a:t>
            </a:r>
            <a:endParaRPr/>
          </a:p>
          <a:p>
            <a:pPr indent="0" lvl="0" marL="457200" rtl="0" algn="l">
              <a:lnSpc>
                <a:spcPct val="100000"/>
              </a:lnSpc>
              <a:spcBef>
                <a:spcPts val="0"/>
              </a:spcBef>
              <a:spcAft>
                <a:spcPts val="0"/>
              </a:spcAft>
              <a:buSzPts val="1200"/>
              <a:buNone/>
            </a:pPr>
            <a:r>
              <a:t/>
            </a:r>
            <a:endParaRPr/>
          </a:p>
          <a:p>
            <a:pPr indent="-304800" lvl="0" marL="457200" rtl="0" algn="l">
              <a:lnSpc>
                <a:spcPct val="100000"/>
              </a:lnSpc>
              <a:spcBef>
                <a:spcPts val="0"/>
              </a:spcBef>
              <a:spcAft>
                <a:spcPts val="0"/>
              </a:spcAft>
              <a:buSzPts val="1200"/>
              <a:buChar char="●"/>
            </a:pPr>
            <a:r>
              <a:rPr lang="es"/>
              <a:t>Customized</a:t>
            </a:r>
            <a:r>
              <a:rPr lang="es"/>
              <a:t> for both tablets and mobiles</a:t>
            </a:r>
            <a:endParaRPr/>
          </a:p>
        </p:txBody>
      </p:sp>
      <p:sp>
        <p:nvSpPr>
          <p:cNvPr id="437" name="Google Shape;437;p7"/>
          <p:cNvSpPr/>
          <p:nvPr/>
        </p:nvSpPr>
        <p:spPr>
          <a:xfrm>
            <a:off x="3315050" y="397650"/>
            <a:ext cx="5464200" cy="591000"/>
          </a:xfrm>
          <a:prstGeom prst="rect">
            <a:avLst/>
          </a:prstGeom>
          <a:solidFill>
            <a:srgbClr val="F4E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
          <p:cNvSpPr txBox="1"/>
          <p:nvPr>
            <p:ph type="ctrTitle"/>
          </p:nvPr>
        </p:nvSpPr>
        <p:spPr>
          <a:xfrm>
            <a:off x="733375" y="397650"/>
            <a:ext cx="4728300" cy="591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s"/>
              <a:t>Main Features</a:t>
            </a:r>
            <a:endParaRPr/>
          </a:p>
        </p:txBody>
      </p:sp>
      <p:pic>
        <p:nvPicPr>
          <p:cNvPr id="439" name="Google Shape;439;p7"/>
          <p:cNvPicPr preferRelativeResize="0"/>
          <p:nvPr/>
        </p:nvPicPr>
        <p:blipFill rotWithShape="1">
          <a:blip r:embed="rId3">
            <a:alphaModFix/>
          </a:blip>
          <a:srcRect b="0" l="23772" r="0" t="0"/>
          <a:stretch/>
        </p:blipFill>
        <p:spPr>
          <a:xfrm>
            <a:off x="6777459" y="1312185"/>
            <a:ext cx="1583344" cy="651225"/>
          </a:xfrm>
          <a:prstGeom prst="rect">
            <a:avLst/>
          </a:prstGeom>
          <a:noFill/>
          <a:ln>
            <a:noFill/>
          </a:ln>
        </p:spPr>
      </p:pic>
      <p:sp>
        <p:nvSpPr>
          <p:cNvPr id="440" name="Google Shape;440;p7"/>
          <p:cNvSpPr txBox="1"/>
          <p:nvPr>
            <p:ph idx="6" type="subTitle"/>
          </p:nvPr>
        </p:nvSpPr>
        <p:spPr>
          <a:xfrm flipH="1">
            <a:off x="6277024" y="1469612"/>
            <a:ext cx="2539800" cy="57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s" sz="1200"/>
              <a:t>Cross Platform Application</a:t>
            </a:r>
            <a:endParaRPr b="0" sz="1200"/>
          </a:p>
        </p:txBody>
      </p:sp>
      <p:sp>
        <p:nvSpPr>
          <p:cNvPr id="441" name="Google Shape;441;p7"/>
          <p:cNvSpPr/>
          <p:nvPr/>
        </p:nvSpPr>
        <p:spPr>
          <a:xfrm>
            <a:off x="402700" y="1314575"/>
            <a:ext cx="2577300" cy="3421500"/>
          </a:xfrm>
          <a:prstGeom prst="rect">
            <a:avLst/>
          </a:prstGeom>
          <a:solidFill>
            <a:srgbClr val="FBF3F5"/>
          </a:solidFill>
          <a:ln cap="flat" cmpd="sng" w="9525">
            <a:solidFill>
              <a:srgbClr val="FBF3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7"/>
          <p:cNvSpPr txBox="1"/>
          <p:nvPr>
            <p:ph idx="5" type="subTitle"/>
          </p:nvPr>
        </p:nvSpPr>
        <p:spPr>
          <a:xfrm flipH="1">
            <a:off x="440325" y="1965800"/>
            <a:ext cx="2539800" cy="16392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Char char="●"/>
            </a:pPr>
            <a:r>
              <a:rPr lang="es" sz="1000"/>
              <a:t>Accessibility to the customized communication board from  any device the application is installed on</a:t>
            </a:r>
            <a:endParaRPr sz="1000"/>
          </a:p>
          <a:p>
            <a:pPr indent="0" lvl="0" marL="457200" rtl="0" algn="l">
              <a:lnSpc>
                <a:spcPct val="100000"/>
              </a:lnSpc>
              <a:spcBef>
                <a:spcPts val="0"/>
              </a:spcBef>
              <a:spcAft>
                <a:spcPts val="0"/>
              </a:spcAft>
              <a:buSzPts val="1200"/>
              <a:buNone/>
            </a:pPr>
            <a:r>
              <a:t/>
            </a:r>
            <a:endParaRPr sz="1000"/>
          </a:p>
          <a:p>
            <a:pPr indent="-292100" lvl="0" marL="457200" rtl="0" algn="l">
              <a:lnSpc>
                <a:spcPct val="100000"/>
              </a:lnSpc>
              <a:spcBef>
                <a:spcPts val="0"/>
              </a:spcBef>
              <a:spcAft>
                <a:spcPts val="0"/>
              </a:spcAft>
              <a:buSzPts val="1000"/>
              <a:buChar char="●"/>
            </a:pPr>
            <a:r>
              <a:rPr lang="es" sz="1000"/>
              <a:t>Allowing multiple users to be logged-in to the same device simultaneously </a:t>
            </a:r>
            <a:endParaRPr sz="1000"/>
          </a:p>
          <a:p>
            <a:pPr indent="0" lvl="0" marL="0" rtl="0" algn="l">
              <a:lnSpc>
                <a:spcPct val="100000"/>
              </a:lnSpc>
              <a:spcBef>
                <a:spcPts val="0"/>
              </a:spcBef>
              <a:spcAft>
                <a:spcPts val="0"/>
              </a:spcAft>
              <a:buSzPts val="1200"/>
              <a:buNone/>
            </a:pPr>
            <a:r>
              <a:t/>
            </a:r>
            <a:endParaRPr sz="1000"/>
          </a:p>
        </p:txBody>
      </p:sp>
      <p:sp>
        <p:nvSpPr>
          <p:cNvPr id="443" name="Google Shape;443;p7"/>
          <p:cNvSpPr txBox="1"/>
          <p:nvPr>
            <p:ph idx="6" type="subTitle"/>
          </p:nvPr>
        </p:nvSpPr>
        <p:spPr>
          <a:xfrm flipH="1">
            <a:off x="440224" y="1469612"/>
            <a:ext cx="2440500" cy="57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s"/>
              <a:t>Users Profiles</a:t>
            </a:r>
            <a:endParaRPr b="0"/>
          </a:p>
        </p:txBody>
      </p:sp>
      <p:pic>
        <p:nvPicPr>
          <p:cNvPr id="444" name="Google Shape;444;p7"/>
          <p:cNvPicPr preferRelativeResize="0"/>
          <p:nvPr/>
        </p:nvPicPr>
        <p:blipFill rotWithShape="1">
          <a:blip r:embed="rId4">
            <a:alphaModFix/>
          </a:blip>
          <a:srcRect b="0" l="0" r="0" t="16172"/>
          <a:stretch/>
        </p:blipFill>
        <p:spPr>
          <a:xfrm>
            <a:off x="440225" y="3505200"/>
            <a:ext cx="2490150" cy="1178000"/>
          </a:xfrm>
          <a:prstGeom prst="rect">
            <a:avLst/>
          </a:prstGeom>
          <a:noFill/>
          <a:ln cap="flat" cmpd="sng" w="9525">
            <a:solidFill>
              <a:srgbClr val="FBF3F5"/>
            </a:solidFill>
            <a:prstDash val="solid"/>
            <a:round/>
            <a:headEnd len="sm" w="sm" type="none"/>
            <a:tailEnd len="sm" w="sm" type="none"/>
          </a:ln>
        </p:spPr>
      </p:pic>
      <p:sp>
        <p:nvSpPr>
          <p:cNvPr id="445" name="Google Shape;445;p7"/>
          <p:cNvSpPr/>
          <p:nvPr/>
        </p:nvSpPr>
        <p:spPr>
          <a:xfrm>
            <a:off x="3361125" y="1314575"/>
            <a:ext cx="2539800" cy="3421500"/>
          </a:xfrm>
          <a:prstGeom prst="rect">
            <a:avLst/>
          </a:prstGeom>
          <a:solidFill>
            <a:srgbClr val="F4E9DF"/>
          </a:solidFill>
          <a:ln cap="flat" cmpd="sng" w="9525">
            <a:solidFill>
              <a:srgbClr val="F4E9D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
          <p:cNvSpPr txBox="1"/>
          <p:nvPr>
            <p:ph idx="6" type="subTitle"/>
          </p:nvPr>
        </p:nvSpPr>
        <p:spPr>
          <a:xfrm flipH="1">
            <a:off x="3457624" y="1469612"/>
            <a:ext cx="2440500" cy="57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s"/>
              <a:t>Communication Board</a:t>
            </a:r>
            <a:endParaRPr b="0"/>
          </a:p>
        </p:txBody>
      </p:sp>
      <p:pic>
        <p:nvPicPr>
          <p:cNvPr id="447" name="Google Shape;447;p7"/>
          <p:cNvPicPr preferRelativeResize="0"/>
          <p:nvPr/>
        </p:nvPicPr>
        <p:blipFill rotWithShape="1">
          <a:blip r:embed="rId5">
            <a:alphaModFix/>
          </a:blip>
          <a:srcRect b="0" l="0" r="0" t="0"/>
          <a:stretch/>
        </p:blipFill>
        <p:spPr>
          <a:xfrm flipH="1">
            <a:off x="8280050" y="166900"/>
            <a:ext cx="387350" cy="387350"/>
          </a:xfrm>
          <a:prstGeom prst="rect">
            <a:avLst/>
          </a:prstGeom>
          <a:noFill/>
          <a:ln>
            <a:noFill/>
          </a:ln>
        </p:spPr>
      </p:pic>
      <p:pic>
        <p:nvPicPr>
          <p:cNvPr id="448" name="Google Shape;448;p7"/>
          <p:cNvPicPr preferRelativeResize="0"/>
          <p:nvPr/>
        </p:nvPicPr>
        <p:blipFill rotWithShape="1">
          <a:blip r:embed="rId5">
            <a:alphaModFix/>
          </a:blip>
          <a:srcRect b="0" l="0" r="0" t="0"/>
          <a:stretch/>
        </p:blipFill>
        <p:spPr>
          <a:xfrm flipH="1">
            <a:off x="8664525" y="423275"/>
            <a:ext cx="237825" cy="237825"/>
          </a:xfrm>
          <a:prstGeom prst="rect">
            <a:avLst/>
          </a:prstGeom>
          <a:noFill/>
          <a:ln>
            <a:noFill/>
          </a:ln>
        </p:spPr>
      </p:pic>
      <p:sp>
        <p:nvSpPr>
          <p:cNvPr id="449" name="Google Shape;449;p7"/>
          <p:cNvSpPr txBox="1"/>
          <p:nvPr/>
        </p:nvSpPr>
        <p:spPr>
          <a:xfrm>
            <a:off x="2289450" y="4724950"/>
            <a:ext cx="4260300" cy="400200"/>
          </a:xfrm>
          <a:prstGeom prst="rect">
            <a:avLst/>
          </a:prstGeom>
          <a:noFill/>
          <a:ln>
            <a:noFill/>
          </a:ln>
        </p:spPr>
        <p:txBody>
          <a:bodyPr anchorCtr="0" anchor="t" bIns="91425" lIns="91425" spcFirstLastPara="1" rIns="91425" wrap="square" tIns="91425">
            <a:spAutoFit/>
          </a:bodyPr>
          <a:lstStyle/>
          <a:p>
            <a:pPr indent="-317500" lvl="0" marL="457200" marR="0" rtl="0" algn="ctr">
              <a:lnSpc>
                <a:spcPct val="100000"/>
              </a:lnSpc>
              <a:spcBef>
                <a:spcPts val="0"/>
              </a:spcBef>
              <a:spcAft>
                <a:spcPts val="0"/>
              </a:spcAft>
              <a:buClr>
                <a:srgbClr val="000000"/>
              </a:buClr>
              <a:buSzPts val="1400"/>
              <a:buFont typeface="Barlow Semi Condensed Light"/>
              <a:buChar char="●"/>
            </a:pPr>
            <a:r>
              <a:rPr b="0" i="0" lang="es" sz="1400" u="none" cap="none" strike="noStrike">
                <a:solidFill>
                  <a:srgbClr val="000000"/>
                </a:solidFill>
                <a:latin typeface="Barlow Semi Condensed Light"/>
                <a:ea typeface="Barlow Semi Condensed Light"/>
                <a:cs typeface="Barlow Semi Condensed Light"/>
                <a:sym typeface="Barlow Semi Condensed Light"/>
              </a:rPr>
              <a:t>The GUI is designed to be child-user-friendly</a:t>
            </a:r>
            <a:endParaRPr b="0" i="0" sz="1400" u="none" cap="none" strike="noStrike">
              <a:solidFill>
                <a:srgbClr val="000000"/>
              </a:solidFill>
              <a:latin typeface="Barlow Semi Condensed Light"/>
              <a:ea typeface="Barlow Semi Condensed Light"/>
              <a:cs typeface="Barlow Semi Condensed Light"/>
              <a:sym typeface="Barlow Semi Condensed Light"/>
            </a:endParaRPr>
          </a:p>
        </p:txBody>
      </p:sp>
      <p:pic>
        <p:nvPicPr>
          <p:cNvPr descr="A green android and apple logo&#10;&#10;Description automatically generated" id="450" name="Google Shape;450;p7"/>
          <p:cNvPicPr preferRelativeResize="0"/>
          <p:nvPr/>
        </p:nvPicPr>
        <p:blipFill rotWithShape="1">
          <a:blip r:embed="rId6">
            <a:alphaModFix/>
          </a:blip>
          <a:srcRect b="0" l="0" r="0" t="0"/>
          <a:stretch/>
        </p:blipFill>
        <p:spPr>
          <a:xfrm>
            <a:off x="6515477" y="3360813"/>
            <a:ext cx="2062893" cy="1375262"/>
          </a:xfrm>
          <a:prstGeom prst="rect">
            <a:avLst/>
          </a:prstGeom>
          <a:noFill/>
          <a:ln>
            <a:noFill/>
          </a:ln>
        </p:spPr>
      </p:pic>
      <p:pic>
        <p:nvPicPr>
          <p:cNvPr descr="A tablet with a stylus&#10;&#10;Description automatically generated" id="451" name="Google Shape;451;p7"/>
          <p:cNvPicPr preferRelativeResize="0"/>
          <p:nvPr/>
        </p:nvPicPr>
        <p:blipFill rotWithShape="1">
          <a:blip r:embed="rId7">
            <a:alphaModFix/>
          </a:blip>
          <a:srcRect b="0" l="0" r="0" t="0"/>
          <a:stretch/>
        </p:blipFill>
        <p:spPr>
          <a:xfrm>
            <a:off x="6314572" y="3353141"/>
            <a:ext cx="736607" cy="627682"/>
          </a:xfrm>
          <a:prstGeom prst="rect">
            <a:avLst/>
          </a:prstGeom>
          <a:noFill/>
          <a:ln>
            <a:noFill/>
          </a:ln>
        </p:spPr>
      </p:pic>
      <p:pic>
        <p:nvPicPr>
          <p:cNvPr descr="A white cell phone with a colorful screen&#10;&#10;Description automatically generated" id="452" name="Google Shape;452;p7"/>
          <p:cNvPicPr preferRelativeResize="0"/>
          <p:nvPr/>
        </p:nvPicPr>
        <p:blipFill rotWithShape="1">
          <a:blip r:embed="rId8">
            <a:alphaModFix/>
          </a:blip>
          <a:srcRect b="0" l="0" r="0" t="0"/>
          <a:stretch/>
        </p:blipFill>
        <p:spPr>
          <a:xfrm>
            <a:off x="8217972" y="3398523"/>
            <a:ext cx="561277" cy="492828"/>
          </a:xfrm>
          <a:prstGeom prst="rect">
            <a:avLst/>
          </a:prstGeom>
          <a:noFill/>
          <a:ln>
            <a:noFill/>
          </a:ln>
        </p:spPr>
      </p:pic>
      <p:pic>
        <p:nvPicPr>
          <p:cNvPr id="453" name="Google Shape;453;p7"/>
          <p:cNvPicPr preferRelativeResize="0"/>
          <p:nvPr/>
        </p:nvPicPr>
        <p:blipFill>
          <a:blip r:embed="rId9">
            <a:alphaModFix/>
          </a:blip>
          <a:stretch>
            <a:fillRect/>
          </a:stretch>
        </p:blipFill>
        <p:spPr>
          <a:xfrm>
            <a:off x="6036450" y="4497475"/>
            <a:ext cx="627675" cy="627675"/>
          </a:xfrm>
          <a:prstGeom prst="rect">
            <a:avLst/>
          </a:prstGeom>
          <a:noFill/>
          <a:ln>
            <a:noFill/>
          </a:ln>
        </p:spPr>
      </p:pic>
      <p:pic>
        <p:nvPicPr>
          <p:cNvPr id="454" name="Google Shape;454;p7"/>
          <p:cNvPicPr preferRelativeResize="0"/>
          <p:nvPr/>
        </p:nvPicPr>
        <p:blipFill rotWithShape="1">
          <a:blip r:embed="rId10">
            <a:alphaModFix/>
          </a:blip>
          <a:srcRect b="2400" l="0" r="0" t="0"/>
          <a:stretch/>
        </p:blipFill>
        <p:spPr>
          <a:xfrm>
            <a:off x="3364725" y="2738500"/>
            <a:ext cx="2539800" cy="1721275"/>
          </a:xfrm>
          <a:prstGeom prst="rect">
            <a:avLst/>
          </a:prstGeom>
          <a:noFill/>
          <a:ln>
            <a:noFill/>
          </a:ln>
          <a:effectLst>
            <a:outerShdw blurRad="57150" rotWithShape="0" algn="bl" dir="5400000" dist="19050">
              <a:srgbClr val="000000">
                <a:alpha val="50000"/>
              </a:srgbClr>
            </a:outerShdw>
          </a:effectLst>
        </p:spPr>
      </p:pic>
      <p:sp>
        <p:nvSpPr>
          <p:cNvPr id="455" name="Google Shape;455;p7"/>
          <p:cNvSpPr txBox="1"/>
          <p:nvPr>
            <p:ph idx="5" type="subTitle"/>
          </p:nvPr>
        </p:nvSpPr>
        <p:spPr>
          <a:xfrm flipH="1">
            <a:off x="3358725" y="1965800"/>
            <a:ext cx="2539800" cy="6276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Char char="●"/>
            </a:pPr>
            <a:r>
              <a:rPr lang="es" sz="1000"/>
              <a:t>Variety of communication board types for diverse subjects</a:t>
            </a:r>
            <a:endParaRPr sz="1000"/>
          </a:p>
          <a:p>
            <a:pPr indent="0" lvl="0" marL="0" rtl="0" algn="l">
              <a:lnSpc>
                <a:spcPct val="100000"/>
              </a:lnSpc>
              <a:spcBef>
                <a:spcPts val="0"/>
              </a:spcBef>
              <a:spcAft>
                <a:spcPts val="0"/>
              </a:spcAft>
              <a:buSzPts val="1200"/>
              <a:buNone/>
            </a:pPr>
            <a:r>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Language School Newsletter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